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lsm" ContentType="application/vnd.ms-excel.sheet.macroEnabled.12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sldIdLst>
    <p:sldId id="260" r:id="rId2"/>
    <p:sldId id="282" r:id="rId3"/>
    <p:sldId id="290" r:id="rId4"/>
    <p:sldId id="302" r:id="rId5"/>
    <p:sldId id="305" r:id="rId6"/>
    <p:sldId id="265" r:id="rId7"/>
    <p:sldId id="266" r:id="rId8"/>
    <p:sldId id="267" r:id="rId9"/>
    <p:sldId id="268" r:id="rId10"/>
    <p:sldId id="269" r:id="rId11"/>
    <p:sldId id="270" r:id="rId12"/>
    <p:sldId id="271" r:id="rId13"/>
    <p:sldId id="272" r:id="rId14"/>
    <p:sldId id="273" r:id="rId15"/>
    <p:sldId id="274" r:id="rId16"/>
    <p:sldId id="275" r:id="rId17"/>
    <p:sldId id="276" r:id="rId18"/>
    <p:sldId id="277" r:id="rId19"/>
    <p:sldId id="278" r:id="rId20"/>
    <p:sldId id="279" r:id="rId21"/>
    <p:sldId id="280" r:id="rId22"/>
    <p:sldId id="285" r:id="rId23"/>
    <p:sldId id="286" r:id="rId24"/>
    <p:sldId id="287" r:id="rId25"/>
    <p:sldId id="291" r:id="rId26"/>
    <p:sldId id="292" r:id="rId27"/>
    <p:sldId id="293" r:id="rId28"/>
    <p:sldId id="294" r:id="rId29"/>
    <p:sldId id="295" r:id="rId30"/>
    <p:sldId id="296" r:id="rId31"/>
    <p:sldId id="297" r:id="rId32"/>
    <p:sldId id="298" r:id="rId33"/>
    <p:sldId id="299" r:id="rId34"/>
    <p:sldId id="300" r:id="rId35"/>
    <p:sldId id="301" r:id="rId36"/>
    <p:sldId id="303" r:id="rId37"/>
    <p:sldId id="304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0B88FCF-C96D-4C41-8485-BA6E9C9CF1E1}" v="14" dt="2023-06-04T08:48:12.71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45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uhammad Aqhari Nasrin Bin Ramli" userId="b8c5ed815fceaca0" providerId="LiveId" clId="{F696FD5E-BC4F-45D8-8209-384C361B1AA7}"/>
    <pc:docChg chg="custSel addSld modSld">
      <pc:chgData name="Muhammad Aqhari Nasrin Bin Ramli" userId="b8c5ed815fceaca0" providerId="LiveId" clId="{F696FD5E-BC4F-45D8-8209-384C361B1AA7}" dt="2023-05-14T23:45:28.054" v="57" actId="700"/>
      <pc:docMkLst>
        <pc:docMk/>
      </pc:docMkLst>
      <pc:sldChg chg="addSp modSp mod">
        <pc:chgData name="Muhammad Aqhari Nasrin Bin Ramli" userId="b8c5ed815fceaca0" providerId="LiveId" clId="{F696FD5E-BC4F-45D8-8209-384C361B1AA7}" dt="2023-05-14T22:49:40.054" v="7" actId="1076"/>
        <pc:sldMkLst>
          <pc:docMk/>
          <pc:sldMk cId="3459771258" sldId="279"/>
        </pc:sldMkLst>
        <pc:picChg chg="add mod">
          <ac:chgData name="Muhammad Aqhari Nasrin Bin Ramli" userId="b8c5ed815fceaca0" providerId="LiveId" clId="{F696FD5E-BC4F-45D8-8209-384C361B1AA7}" dt="2023-05-14T22:49:40.054" v="7" actId="1076"/>
          <ac:picMkLst>
            <pc:docMk/>
            <pc:sldMk cId="3459771258" sldId="279"/>
            <ac:picMk id="3" creationId="{2E37E4A6-79CB-AC9E-18D5-9CF45268AF52}"/>
          </ac:picMkLst>
        </pc:picChg>
      </pc:sldChg>
      <pc:sldChg chg="addSp delSp modSp mod modClrScheme chgLayout">
        <pc:chgData name="Muhammad Aqhari Nasrin Bin Ramli" userId="b8c5ed815fceaca0" providerId="LiveId" clId="{F696FD5E-BC4F-45D8-8209-384C361B1AA7}" dt="2023-05-14T23:21:38.889" v="25" actId="14100"/>
        <pc:sldMkLst>
          <pc:docMk/>
          <pc:sldMk cId="507095363" sldId="280"/>
        </pc:sldMkLst>
        <pc:spChg chg="del mod ord">
          <ac:chgData name="Muhammad Aqhari Nasrin Bin Ramli" userId="b8c5ed815fceaca0" providerId="LiveId" clId="{F696FD5E-BC4F-45D8-8209-384C361B1AA7}" dt="2023-05-14T22:50:54.504" v="8" actId="700"/>
          <ac:spMkLst>
            <pc:docMk/>
            <pc:sldMk cId="507095363" sldId="280"/>
            <ac:spMk id="2" creationId="{414732AB-72E9-9BF6-09F6-3A2D539DA48B}"/>
          </ac:spMkLst>
        </pc:spChg>
        <pc:spChg chg="del mod ord">
          <ac:chgData name="Muhammad Aqhari Nasrin Bin Ramli" userId="b8c5ed815fceaca0" providerId="LiveId" clId="{F696FD5E-BC4F-45D8-8209-384C361B1AA7}" dt="2023-05-14T22:50:54.504" v="8" actId="700"/>
          <ac:spMkLst>
            <pc:docMk/>
            <pc:sldMk cId="507095363" sldId="280"/>
            <ac:spMk id="3" creationId="{46FFF1D2-342E-1C35-54D1-C0B670FE7690}"/>
          </ac:spMkLst>
        </pc:spChg>
        <pc:spChg chg="add del mod ord">
          <ac:chgData name="Muhammad Aqhari Nasrin Bin Ramli" userId="b8c5ed815fceaca0" providerId="LiveId" clId="{F696FD5E-BC4F-45D8-8209-384C361B1AA7}" dt="2023-05-14T22:51:05.117" v="10" actId="21"/>
          <ac:spMkLst>
            <pc:docMk/>
            <pc:sldMk cId="507095363" sldId="280"/>
            <ac:spMk id="4" creationId="{824B46CC-A679-07F9-B276-37699779104D}"/>
          </ac:spMkLst>
        </pc:spChg>
        <pc:spChg chg="add del mod ord">
          <ac:chgData name="Muhammad Aqhari Nasrin Bin Ramli" userId="b8c5ed815fceaca0" providerId="LiveId" clId="{F696FD5E-BC4F-45D8-8209-384C361B1AA7}" dt="2023-05-14T22:50:58.175" v="9" actId="22"/>
          <ac:spMkLst>
            <pc:docMk/>
            <pc:sldMk cId="507095363" sldId="280"/>
            <ac:spMk id="5" creationId="{0FCEC0D2-064E-E284-B5E8-48F647471ECE}"/>
          </ac:spMkLst>
        </pc:spChg>
        <pc:spChg chg="add del mod ord">
          <ac:chgData name="Muhammad Aqhari Nasrin Bin Ramli" userId="b8c5ed815fceaca0" providerId="LiveId" clId="{F696FD5E-BC4F-45D8-8209-384C361B1AA7}" dt="2023-05-14T22:51:47.911" v="17" actId="22"/>
          <ac:spMkLst>
            <pc:docMk/>
            <pc:sldMk cId="507095363" sldId="280"/>
            <ac:spMk id="6" creationId="{A26E4721-3016-66AE-2128-C75A8FB985F5}"/>
          </ac:spMkLst>
        </pc:spChg>
        <pc:picChg chg="add mod ord">
          <ac:chgData name="Muhammad Aqhari Nasrin Bin Ramli" userId="b8c5ed815fceaca0" providerId="LiveId" clId="{F696FD5E-BC4F-45D8-8209-384C361B1AA7}" dt="2023-05-14T23:20:42.865" v="22" actId="14100"/>
          <ac:picMkLst>
            <pc:docMk/>
            <pc:sldMk cId="507095363" sldId="280"/>
            <ac:picMk id="8" creationId="{C5BE624E-E034-3BA9-BB22-427B7B512398}"/>
          </ac:picMkLst>
        </pc:picChg>
        <pc:picChg chg="add mod ord">
          <ac:chgData name="Muhammad Aqhari Nasrin Bin Ramli" userId="b8c5ed815fceaca0" providerId="LiveId" clId="{F696FD5E-BC4F-45D8-8209-384C361B1AA7}" dt="2023-05-14T22:51:55.392" v="20" actId="14100"/>
          <ac:picMkLst>
            <pc:docMk/>
            <pc:sldMk cId="507095363" sldId="280"/>
            <ac:picMk id="10" creationId="{71252E0B-EB05-582B-785F-232859C0168A}"/>
          </ac:picMkLst>
        </pc:picChg>
        <pc:picChg chg="add mod">
          <ac:chgData name="Muhammad Aqhari Nasrin Bin Ramli" userId="b8c5ed815fceaca0" providerId="LiveId" clId="{F696FD5E-BC4F-45D8-8209-384C361B1AA7}" dt="2023-05-14T23:21:38.889" v="25" actId="14100"/>
          <ac:picMkLst>
            <pc:docMk/>
            <pc:sldMk cId="507095363" sldId="280"/>
            <ac:picMk id="12" creationId="{62E8C449-CCD6-C370-DFB1-95D28881121F}"/>
          </ac:picMkLst>
        </pc:picChg>
      </pc:sldChg>
      <pc:sldChg chg="addSp delSp modSp new mod modClrScheme chgLayout">
        <pc:chgData name="Muhammad Aqhari Nasrin Bin Ramli" userId="b8c5ed815fceaca0" providerId="LiveId" clId="{F696FD5E-BC4F-45D8-8209-384C361B1AA7}" dt="2023-05-14T23:23:12.502" v="29" actId="21"/>
        <pc:sldMkLst>
          <pc:docMk/>
          <pc:sldMk cId="1872629322" sldId="285"/>
        </pc:sldMkLst>
        <pc:spChg chg="del mod ord">
          <ac:chgData name="Muhammad Aqhari Nasrin Bin Ramli" userId="b8c5ed815fceaca0" providerId="LiveId" clId="{F696FD5E-BC4F-45D8-8209-384C361B1AA7}" dt="2023-05-14T23:22:58.322" v="27" actId="700"/>
          <ac:spMkLst>
            <pc:docMk/>
            <pc:sldMk cId="1872629322" sldId="285"/>
            <ac:spMk id="2" creationId="{41662F03-987A-0B69-6AD1-5F6232F837DE}"/>
          </ac:spMkLst>
        </pc:spChg>
        <pc:spChg chg="del mod ord">
          <ac:chgData name="Muhammad Aqhari Nasrin Bin Ramli" userId="b8c5ed815fceaca0" providerId="LiveId" clId="{F696FD5E-BC4F-45D8-8209-384C361B1AA7}" dt="2023-05-14T23:22:58.322" v="27" actId="700"/>
          <ac:spMkLst>
            <pc:docMk/>
            <pc:sldMk cId="1872629322" sldId="285"/>
            <ac:spMk id="3" creationId="{560DCC73-06A6-AEB7-7C9A-FEF00C2F45E0}"/>
          </ac:spMkLst>
        </pc:spChg>
        <pc:spChg chg="del">
          <ac:chgData name="Muhammad Aqhari Nasrin Bin Ramli" userId="b8c5ed815fceaca0" providerId="LiveId" clId="{F696FD5E-BC4F-45D8-8209-384C361B1AA7}" dt="2023-05-14T23:22:58.322" v="27" actId="700"/>
          <ac:spMkLst>
            <pc:docMk/>
            <pc:sldMk cId="1872629322" sldId="285"/>
            <ac:spMk id="4" creationId="{E1DEF122-69B1-378F-9EDA-61E99B80440C}"/>
          </ac:spMkLst>
        </pc:spChg>
        <pc:spChg chg="add del mod ord">
          <ac:chgData name="Muhammad Aqhari Nasrin Bin Ramli" userId="b8c5ed815fceaca0" providerId="LiveId" clId="{F696FD5E-BC4F-45D8-8209-384C361B1AA7}" dt="2023-05-14T23:23:12.502" v="29" actId="21"/>
          <ac:spMkLst>
            <pc:docMk/>
            <pc:sldMk cId="1872629322" sldId="285"/>
            <ac:spMk id="5" creationId="{E27177D8-0C97-624A-97D2-20DFC5D8921E}"/>
          </ac:spMkLst>
        </pc:spChg>
        <pc:spChg chg="add del mod ord">
          <ac:chgData name="Muhammad Aqhari Nasrin Bin Ramli" userId="b8c5ed815fceaca0" providerId="LiveId" clId="{F696FD5E-BC4F-45D8-8209-384C361B1AA7}" dt="2023-05-14T23:23:00.686" v="28" actId="22"/>
          <ac:spMkLst>
            <pc:docMk/>
            <pc:sldMk cId="1872629322" sldId="285"/>
            <ac:spMk id="6" creationId="{64ABF10A-20BF-4D84-982C-C911A197467B}"/>
          </ac:spMkLst>
        </pc:spChg>
        <pc:picChg chg="add mod ord">
          <ac:chgData name="Muhammad Aqhari Nasrin Bin Ramli" userId="b8c5ed815fceaca0" providerId="LiveId" clId="{F696FD5E-BC4F-45D8-8209-384C361B1AA7}" dt="2023-05-14T23:23:00.686" v="28" actId="22"/>
          <ac:picMkLst>
            <pc:docMk/>
            <pc:sldMk cId="1872629322" sldId="285"/>
            <ac:picMk id="8" creationId="{C85B50A8-540C-E633-2135-54F994AE7B69}"/>
          </ac:picMkLst>
        </pc:picChg>
      </pc:sldChg>
      <pc:sldChg chg="addSp delSp modSp new mod">
        <pc:chgData name="Muhammad Aqhari Nasrin Bin Ramli" userId="b8c5ed815fceaca0" providerId="LiveId" clId="{F696FD5E-BC4F-45D8-8209-384C361B1AA7}" dt="2023-05-14T23:43:17.263" v="46" actId="14100"/>
        <pc:sldMkLst>
          <pc:docMk/>
          <pc:sldMk cId="2409424525" sldId="286"/>
        </pc:sldMkLst>
        <pc:spChg chg="del">
          <ac:chgData name="Muhammad Aqhari Nasrin Bin Ramli" userId="b8c5ed815fceaca0" providerId="LiveId" clId="{F696FD5E-BC4F-45D8-8209-384C361B1AA7}" dt="2023-05-14T23:40:36.763" v="32" actId="21"/>
          <ac:spMkLst>
            <pc:docMk/>
            <pc:sldMk cId="2409424525" sldId="286"/>
            <ac:spMk id="2" creationId="{191D3BED-0EDC-47C2-4C46-A42A2CFA0248}"/>
          </ac:spMkLst>
        </pc:spChg>
        <pc:spChg chg="del">
          <ac:chgData name="Muhammad Aqhari Nasrin Bin Ramli" userId="b8c5ed815fceaca0" providerId="LiveId" clId="{F696FD5E-BC4F-45D8-8209-384C361B1AA7}" dt="2023-05-14T23:40:32.964" v="31" actId="22"/>
          <ac:spMkLst>
            <pc:docMk/>
            <pc:sldMk cId="2409424525" sldId="286"/>
            <ac:spMk id="3" creationId="{5E5ABF60-1B92-EC31-1712-3B4EBA9E8B61}"/>
          </ac:spMkLst>
        </pc:spChg>
        <pc:spChg chg="del">
          <ac:chgData name="Muhammad Aqhari Nasrin Bin Ramli" userId="b8c5ed815fceaca0" providerId="LiveId" clId="{F696FD5E-BC4F-45D8-8209-384C361B1AA7}" dt="2023-05-14T23:42:00.255" v="39" actId="22"/>
          <ac:spMkLst>
            <pc:docMk/>
            <pc:sldMk cId="2409424525" sldId="286"/>
            <ac:spMk id="4" creationId="{A3DDDBAB-2D04-6EF3-F714-FBF7990BF33E}"/>
          </ac:spMkLst>
        </pc:spChg>
        <pc:picChg chg="add mod ord">
          <ac:chgData name="Muhammad Aqhari Nasrin Bin Ramli" userId="b8c5ed815fceaca0" providerId="LiveId" clId="{F696FD5E-BC4F-45D8-8209-384C361B1AA7}" dt="2023-05-14T23:40:51.074" v="38" actId="14100"/>
          <ac:picMkLst>
            <pc:docMk/>
            <pc:sldMk cId="2409424525" sldId="286"/>
            <ac:picMk id="6" creationId="{0FB48A34-F6F9-A16E-C9FA-6610D0D07C41}"/>
          </ac:picMkLst>
        </pc:picChg>
        <pc:picChg chg="add mod ord">
          <ac:chgData name="Muhammad Aqhari Nasrin Bin Ramli" userId="b8c5ed815fceaca0" providerId="LiveId" clId="{F696FD5E-BC4F-45D8-8209-384C361B1AA7}" dt="2023-05-14T23:42:13.791" v="43" actId="14100"/>
          <ac:picMkLst>
            <pc:docMk/>
            <pc:sldMk cId="2409424525" sldId="286"/>
            <ac:picMk id="8" creationId="{B79DA6F0-6AFC-C816-5A5D-EBF1D77EAA03}"/>
          </ac:picMkLst>
        </pc:picChg>
        <pc:picChg chg="add mod">
          <ac:chgData name="Muhammad Aqhari Nasrin Bin Ramli" userId="b8c5ed815fceaca0" providerId="LiveId" clId="{F696FD5E-BC4F-45D8-8209-384C361B1AA7}" dt="2023-05-14T23:43:17.263" v="46" actId="14100"/>
          <ac:picMkLst>
            <pc:docMk/>
            <pc:sldMk cId="2409424525" sldId="286"/>
            <ac:picMk id="10" creationId="{07CEA8F7-A6CE-E101-F98C-47658DA336B7}"/>
          </ac:picMkLst>
        </pc:picChg>
      </pc:sldChg>
      <pc:sldChg chg="addSp delSp modSp new mod modClrScheme chgLayout">
        <pc:chgData name="Muhammad Aqhari Nasrin Bin Ramli" userId="b8c5ed815fceaca0" providerId="LiveId" clId="{F696FD5E-BC4F-45D8-8209-384C361B1AA7}" dt="2023-05-14T23:44:54.217" v="55" actId="14100"/>
        <pc:sldMkLst>
          <pc:docMk/>
          <pc:sldMk cId="2315058688" sldId="287"/>
        </pc:sldMkLst>
        <pc:spChg chg="del mod ord">
          <ac:chgData name="Muhammad Aqhari Nasrin Bin Ramli" userId="b8c5ed815fceaca0" providerId="LiveId" clId="{F696FD5E-BC4F-45D8-8209-384C361B1AA7}" dt="2023-05-14T23:44:25.818" v="48" actId="700"/>
          <ac:spMkLst>
            <pc:docMk/>
            <pc:sldMk cId="2315058688" sldId="287"/>
            <ac:spMk id="2" creationId="{AE0221E5-1698-2468-0979-81009D3EB5B9}"/>
          </ac:spMkLst>
        </pc:spChg>
        <pc:spChg chg="del mod ord">
          <ac:chgData name="Muhammad Aqhari Nasrin Bin Ramli" userId="b8c5ed815fceaca0" providerId="LiveId" clId="{F696FD5E-BC4F-45D8-8209-384C361B1AA7}" dt="2023-05-14T23:44:25.818" v="48" actId="700"/>
          <ac:spMkLst>
            <pc:docMk/>
            <pc:sldMk cId="2315058688" sldId="287"/>
            <ac:spMk id="3" creationId="{3716C5D0-FD14-C534-1000-BF847C0ECDAF}"/>
          </ac:spMkLst>
        </pc:spChg>
        <pc:spChg chg="del">
          <ac:chgData name="Muhammad Aqhari Nasrin Bin Ramli" userId="b8c5ed815fceaca0" providerId="LiveId" clId="{F696FD5E-BC4F-45D8-8209-384C361B1AA7}" dt="2023-05-14T23:44:25.818" v="48" actId="700"/>
          <ac:spMkLst>
            <pc:docMk/>
            <pc:sldMk cId="2315058688" sldId="287"/>
            <ac:spMk id="4" creationId="{CF13629B-A9E9-2481-6166-36825671135F}"/>
          </ac:spMkLst>
        </pc:spChg>
        <pc:spChg chg="add del mod ord">
          <ac:chgData name="Muhammad Aqhari Nasrin Bin Ramli" userId="b8c5ed815fceaca0" providerId="LiveId" clId="{F696FD5E-BC4F-45D8-8209-384C361B1AA7}" dt="2023-05-14T23:44:34.710" v="50" actId="21"/>
          <ac:spMkLst>
            <pc:docMk/>
            <pc:sldMk cId="2315058688" sldId="287"/>
            <ac:spMk id="5" creationId="{178A1FD5-AD9F-F292-CC78-D35ABC3D07A7}"/>
          </ac:spMkLst>
        </pc:spChg>
        <pc:spChg chg="add del mod ord">
          <ac:chgData name="Muhammad Aqhari Nasrin Bin Ramli" userId="b8c5ed815fceaca0" providerId="LiveId" clId="{F696FD5E-BC4F-45D8-8209-384C361B1AA7}" dt="2023-05-14T23:44:27.872" v="49" actId="22"/>
          <ac:spMkLst>
            <pc:docMk/>
            <pc:sldMk cId="2315058688" sldId="287"/>
            <ac:spMk id="6" creationId="{D150093D-F229-4C7F-1E1E-037835FF4697}"/>
          </ac:spMkLst>
        </pc:spChg>
        <pc:picChg chg="add mod ord">
          <ac:chgData name="Muhammad Aqhari Nasrin Bin Ramli" userId="b8c5ed815fceaca0" providerId="LiveId" clId="{F696FD5E-BC4F-45D8-8209-384C361B1AA7}" dt="2023-05-14T23:44:54.217" v="55" actId="14100"/>
          <ac:picMkLst>
            <pc:docMk/>
            <pc:sldMk cId="2315058688" sldId="287"/>
            <ac:picMk id="8" creationId="{24920BD4-F334-BE75-BCD0-127E11BC490E}"/>
          </ac:picMkLst>
        </pc:picChg>
      </pc:sldChg>
      <pc:sldChg chg="addSp delSp modSp new mod modClrScheme chgLayout">
        <pc:chgData name="Muhammad Aqhari Nasrin Bin Ramli" userId="b8c5ed815fceaca0" providerId="LiveId" clId="{F696FD5E-BC4F-45D8-8209-384C361B1AA7}" dt="2023-05-14T23:45:28.054" v="57" actId="700"/>
        <pc:sldMkLst>
          <pc:docMk/>
          <pc:sldMk cId="2024737796" sldId="288"/>
        </pc:sldMkLst>
        <pc:spChg chg="del mod ord">
          <ac:chgData name="Muhammad Aqhari Nasrin Bin Ramli" userId="b8c5ed815fceaca0" providerId="LiveId" clId="{F696FD5E-BC4F-45D8-8209-384C361B1AA7}" dt="2023-05-14T23:45:28.054" v="57" actId="700"/>
          <ac:spMkLst>
            <pc:docMk/>
            <pc:sldMk cId="2024737796" sldId="288"/>
            <ac:spMk id="2" creationId="{909F8191-07AB-32C2-6E73-C751A9B89AC4}"/>
          </ac:spMkLst>
        </pc:spChg>
        <pc:spChg chg="del mod ord">
          <ac:chgData name="Muhammad Aqhari Nasrin Bin Ramli" userId="b8c5ed815fceaca0" providerId="LiveId" clId="{F696FD5E-BC4F-45D8-8209-384C361B1AA7}" dt="2023-05-14T23:45:28.054" v="57" actId="700"/>
          <ac:spMkLst>
            <pc:docMk/>
            <pc:sldMk cId="2024737796" sldId="288"/>
            <ac:spMk id="3" creationId="{B1377936-B979-E475-F7AA-AD685F7F9A8C}"/>
          </ac:spMkLst>
        </pc:spChg>
        <pc:spChg chg="add mod ord">
          <ac:chgData name="Muhammad Aqhari Nasrin Bin Ramli" userId="b8c5ed815fceaca0" providerId="LiveId" clId="{F696FD5E-BC4F-45D8-8209-384C361B1AA7}" dt="2023-05-14T23:45:28.054" v="57" actId="700"/>
          <ac:spMkLst>
            <pc:docMk/>
            <pc:sldMk cId="2024737796" sldId="288"/>
            <ac:spMk id="4" creationId="{7D462739-4650-0D39-FDAF-EACCC3F90F9C}"/>
          </ac:spMkLst>
        </pc:spChg>
        <pc:spChg chg="add mod ord">
          <ac:chgData name="Muhammad Aqhari Nasrin Bin Ramli" userId="b8c5ed815fceaca0" providerId="LiveId" clId="{F696FD5E-BC4F-45D8-8209-384C361B1AA7}" dt="2023-05-14T23:45:28.054" v="57" actId="700"/>
          <ac:spMkLst>
            <pc:docMk/>
            <pc:sldMk cId="2024737796" sldId="288"/>
            <ac:spMk id="5" creationId="{DDF38CE1-8721-15E4-145F-184D54C78CC6}"/>
          </ac:spMkLst>
        </pc:spChg>
        <pc:spChg chg="add mod ord">
          <ac:chgData name="Muhammad Aqhari Nasrin Bin Ramli" userId="b8c5ed815fceaca0" providerId="LiveId" clId="{F696FD5E-BC4F-45D8-8209-384C361B1AA7}" dt="2023-05-14T23:45:28.054" v="57" actId="700"/>
          <ac:spMkLst>
            <pc:docMk/>
            <pc:sldMk cId="2024737796" sldId="288"/>
            <ac:spMk id="6" creationId="{F6023408-28A8-91B4-D3B9-BCC6EB01EBE8}"/>
          </ac:spMkLst>
        </pc:spChg>
      </pc:sldChg>
    </pc:docChg>
  </pc:docChgLst>
  <pc:docChgLst>
    <pc:chgData name="Muhammad Aqhari Nasrin Bin Ramli" userId="b8c5ed815fceaca0" providerId="LiveId" clId="{80B88FCF-C96D-4C41-8485-BA6E9C9CF1E1}"/>
    <pc:docChg chg="undo redo custSel modSld">
      <pc:chgData name="Muhammad Aqhari Nasrin Bin Ramli" userId="b8c5ed815fceaca0" providerId="LiveId" clId="{80B88FCF-C96D-4C41-8485-BA6E9C9CF1E1}" dt="2023-06-04T08:48:46.154" v="698" actId="21"/>
      <pc:docMkLst>
        <pc:docMk/>
      </pc:docMkLst>
      <pc:sldChg chg="addSp delSp modSp mod modTransition delAnim modAnim">
        <pc:chgData name="Muhammad Aqhari Nasrin Bin Ramli" userId="b8c5ed815fceaca0" providerId="LiveId" clId="{80B88FCF-C96D-4C41-8485-BA6E9C9CF1E1}" dt="2023-06-04T08:48:46.154" v="698" actId="21"/>
        <pc:sldMkLst>
          <pc:docMk/>
          <pc:sldMk cId="2323402104" sldId="265"/>
        </pc:sldMkLst>
        <pc:picChg chg="add del mod">
          <ac:chgData name="Muhammad Aqhari Nasrin Bin Ramli" userId="b8c5ed815fceaca0" providerId="LiveId" clId="{80B88FCF-C96D-4C41-8485-BA6E9C9CF1E1}" dt="2023-06-04T08:45:48.546" v="686"/>
          <ac:picMkLst>
            <pc:docMk/>
            <pc:sldMk cId="2323402104" sldId="265"/>
            <ac:picMk id="7" creationId="{D7331DD7-3219-7B0A-508B-950293FEAF29}"/>
          </ac:picMkLst>
        </pc:picChg>
        <pc:picChg chg="add del mod ord">
          <ac:chgData name="Muhammad Aqhari Nasrin Bin Ramli" userId="b8c5ed815fceaca0" providerId="LiveId" clId="{80B88FCF-C96D-4C41-8485-BA6E9C9CF1E1}" dt="2023-06-04T08:45:55.329" v="687"/>
          <ac:picMkLst>
            <pc:docMk/>
            <pc:sldMk cId="2323402104" sldId="265"/>
            <ac:picMk id="11" creationId="{7ECD610C-1ECB-B587-356D-4B0E49CA3FB0}"/>
          </ac:picMkLst>
        </pc:picChg>
        <pc:picChg chg="add del mod">
          <ac:chgData name="Muhammad Aqhari Nasrin Bin Ramli" userId="b8c5ed815fceaca0" providerId="LiveId" clId="{80B88FCF-C96D-4C41-8485-BA6E9C9CF1E1}" dt="2023-06-04T08:46:01.466" v="689"/>
          <ac:picMkLst>
            <pc:docMk/>
            <pc:sldMk cId="2323402104" sldId="265"/>
            <ac:picMk id="12" creationId="{589A036D-8839-2F38-38C3-101229A06533}"/>
          </ac:picMkLst>
        </pc:picChg>
        <pc:picChg chg="add del mod ord">
          <ac:chgData name="Muhammad Aqhari Nasrin Bin Ramli" userId="b8c5ed815fceaca0" providerId="LiveId" clId="{80B88FCF-C96D-4C41-8485-BA6E9C9CF1E1}" dt="2023-06-04T08:46:21.361" v="690"/>
          <ac:picMkLst>
            <pc:docMk/>
            <pc:sldMk cId="2323402104" sldId="265"/>
            <ac:picMk id="15" creationId="{8959887D-68F6-18E7-6E94-A88EBD087DE0}"/>
          </ac:picMkLst>
        </pc:picChg>
        <pc:picChg chg="add del mod">
          <ac:chgData name="Muhammad Aqhari Nasrin Bin Ramli" userId="b8c5ed815fceaca0" providerId="LiveId" clId="{80B88FCF-C96D-4C41-8485-BA6E9C9CF1E1}" dt="2023-06-04T08:46:25.687" v="692"/>
          <ac:picMkLst>
            <pc:docMk/>
            <pc:sldMk cId="2323402104" sldId="265"/>
            <ac:picMk id="16" creationId="{A2F4EA1E-EAD2-D2C3-E44D-E3CE474104E4}"/>
          </ac:picMkLst>
        </pc:picChg>
        <pc:picChg chg="add del mod ord">
          <ac:chgData name="Muhammad Aqhari Nasrin Bin Ramli" userId="b8c5ed815fceaca0" providerId="LiveId" clId="{80B88FCF-C96D-4C41-8485-BA6E9C9CF1E1}" dt="2023-06-04T08:47:09.260" v="693"/>
          <ac:picMkLst>
            <pc:docMk/>
            <pc:sldMk cId="2323402104" sldId="265"/>
            <ac:picMk id="19" creationId="{7320A838-32D8-19DD-CA8A-334C64B2FBC2}"/>
          </ac:picMkLst>
        </pc:picChg>
        <pc:picChg chg="add del mod">
          <ac:chgData name="Muhammad Aqhari Nasrin Bin Ramli" userId="b8c5ed815fceaca0" providerId="LiveId" clId="{80B88FCF-C96D-4C41-8485-BA6E9C9CF1E1}" dt="2023-06-04T08:47:37.073" v="695"/>
          <ac:picMkLst>
            <pc:docMk/>
            <pc:sldMk cId="2323402104" sldId="265"/>
            <ac:picMk id="20" creationId="{EAE08E67-A5B3-2867-47B4-7F736CAA3743}"/>
          </ac:picMkLst>
        </pc:picChg>
        <pc:picChg chg="add del mod ord">
          <ac:chgData name="Muhammad Aqhari Nasrin Bin Ramli" userId="b8c5ed815fceaca0" providerId="LiveId" clId="{80B88FCF-C96D-4C41-8485-BA6E9C9CF1E1}" dt="2023-06-04T08:48:12.707" v="696"/>
          <ac:picMkLst>
            <pc:docMk/>
            <pc:sldMk cId="2323402104" sldId="265"/>
            <ac:picMk id="24" creationId="{C931C521-5488-4B52-D9EB-47E124D040A3}"/>
          </ac:picMkLst>
        </pc:picChg>
        <pc:picChg chg="add del mod">
          <ac:chgData name="Muhammad Aqhari Nasrin Bin Ramli" userId="b8c5ed815fceaca0" providerId="LiveId" clId="{80B88FCF-C96D-4C41-8485-BA6E9C9CF1E1}" dt="2023-06-04T08:48:46.154" v="698" actId="21"/>
          <ac:picMkLst>
            <pc:docMk/>
            <pc:sldMk cId="2323402104" sldId="265"/>
            <ac:picMk id="25" creationId="{E620FCFF-C5F4-61B2-A684-3E47C591E17A}"/>
          </ac:picMkLst>
        </pc:picChg>
      </pc:sldChg>
      <pc:sldChg chg="addSp delSp modSp mod">
        <pc:chgData name="Muhammad Aqhari Nasrin Bin Ramli" userId="b8c5ed815fceaca0" providerId="LiveId" clId="{80B88FCF-C96D-4C41-8485-BA6E9C9CF1E1}" dt="2023-06-04T07:04:41.502" v="105" actId="5793"/>
        <pc:sldMkLst>
          <pc:docMk/>
          <pc:sldMk cId="3459771258" sldId="279"/>
        </pc:sldMkLst>
        <pc:spChg chg="add mod">
          <ac:chgData name="Muhammad Aqhari Nasrin Bin Ramli" userId="b8c5ed815fceaca0" providerId="LiveId" clId="{80B88FCF-C96D-4C41-8485-BA6E9C9CF1E1}" dt="2023-06-04T07:04:41.502" v="105" actId="5793"/>
          <ac:spMkLst>
            <pc:docMk/>
            <pc:sldMk cId="3459771258" sldId="279"/>
            <ac:spMk id="2" creationId="{AE722EE3-73FB-9E3B-2572-62D43E00F933}"/>
          </ac:spMkLst>
        </pc:spChg>
        <pc:picChg chg="del">
          <ac:chgData name="Muhammad Aqhari Nasrin Bin Ramli" userId="b8c5ed815fceaca0" providerId="LiveId" clId="{80B88FCF-C96D-4C41-8485-BA6E9C9CF1E1}" dt="2023-06-04T07:00:03.229" v="0" actId="478"/>
          <ac:picMkLst>
            <pc:docMk/>
            <pc:sldMk cId="3459771258" sldId="279"/>
            <ac:picMk id="3" creationId="{2E37E4A6-79CB-AC9E-18D5-9CF45268AF52}"/>
          </ac:picMkLst>
        </pc:picChg>
      </pc:sldChg>
      <pc:sldChg chg="addSp delSp modSp mod">
        <pc:chgData name="Muhammad Aqhari Nasrin Bin Ramli" userId="b8c5ed815fceaca0" providerId="LiveId" clId="{80B88FCF-C96D-4C41-8485-BA6E9C9CF1E1}" dt="2023-06-04T07:23:33.518" v="280"/>
        <pc:sldMkLst>
          <pc:docMk/>
          <pc:sldMk cId="507095363" sldId="280"/>
        </pc:sldMkLst>
        <pc:spChg chg="add mod">
          <ac:chgData name="Muhammad Aqhari Nasrin Bin Ramli" userId="b8c5ed815fceaca0" providerId="LiveId" clId="{80B88FCF-C96D-4C41-8485-BA6E9C9CF1E1}" dt="2023-06-04T07:23:33.518" v="280"/>
          <ac:spMkLst>
            <pc:docMk/>
            <pc:sldMk cId="507095363" sldId="280"/>
            <ac:spMk id="2" creationId="{7DBFAABB-E32D-F26A-9891-CD6DF8DD29CF}"/>
          </ac:spMkLst>
        </pc:spChg>
        <pc:picChg chg="del">
          <ac:chgData name="Muhammad Aqhari Nasrin Bin Ramli" userId="b8c5ed815fceaca0" providerId="LiveId" clId="{80B88FCF-C96D-4C41-8485-BA6E9C9CF1E1}" dt="2023-06-04T07:16:31.433" v="106" actId="478"/>
          <ac:picMkLst>
            <pc:docMk/>
            <pc:sldMk cId="507095363" sldId="280"/>
            <ac:picMk id="12" creationId="{62E8C449-CCD6-C370-DFB1-95D28881121F}"/>
          </ac:picMkLst>
        </pc:picChg>
      </pc:sldChg>
      <pc:sldChg chg="addSp delSp modSp mod">
        <pc:chgData name="Muhammad Aqhari Nasrin Bin Ramli" userId="b8c5ed815fceaca0" providerId="LiveId" clId="{80B88FCF-C96D-4C41-8485-BA6E9C9CF1E1}" dt="2023-06-04T07:32:42.173" v="375" actId="20577"/>
        <pc:sldMkLst>
          <pc:docMk/>
          <pc:sldMk cId="2409424525" sldId="286"/>
        </pc:sldMkLst>
        <pc:spChg chg="add mod">
          <ac:chgData name="Muhammad Aqhari Nasrin Bin Ramli" userId="b8c5ed815fceaca0" providerId="LiveId" clId="{80B88FCF-C96D-4C41-8485-BA6E9C9CF1E1}" dt="2023-06-04T07:32:42.173" v="375" actId="20577"/>
          <ac:spMkLst>
            <pc:docMk/>
            <pc:sldMk cId="2409424525" sldId="286"/>
            <ac:spMk id="2" creationId="{73F4D3AE-4BE7-2E0F-4D9E-E8A024AC0E03}"/>
          </ac:spMkLst>
        </pc:spChg>
        <pc:picChg chg="del">
          <ac:chgData name="Muhammad Aqhari Nasrin Bin Ramli" userId="b8c5ed815fceaca0" providerId="LiveId" clId="{80B88FCF-C96D-4C41-8485-BA6E9C9CF1E1}" dt="2023-06-04T07:29:12.301" v="281" actId="478"/>
          <ac:picMkLst>
            <pc:docMk/>
            <pc:sldMk cId="2409424525" sldId="286"/>
            <ac:picMk id="10" creationId="{07CEA8F7-A6CE-E101-F98C-47658DA336B7}"/>
          </ac:picMkLst>
        </pc:picChg>
      </pc:sldChg>
      <pc:sldChg chg="addSp delSp modSp mod">
        <pc:chgData name="Muhammad Aqhari Nasrin Bin Ramli" userId="b8c5ed815fceaca0" providerId="LiveId" clId="{80B88FCF-C96D-4C41-8485-BA6E9C9CF1E1}" dt="2023-06-04T08:04:49.590" v="683" actId="20577"/>
        <pc:sldMkLst>
          <pc:docMk/>
          <pc:sldMk cId="657574577" sldId="292"/>
        </pc:sldMkLst>
        <pc:spChg chg="add mod">
          <ac:chgData name="Muhammad Aqhari Nasrin Bin Ramli" userId="b8c5ed815fceaca0" providerId="LiveId" clId="{80B88FCF-C96D-4C41-8485-BA6E9C9CF1E1}" dt="2023-06-04T07:53:42.026" v="408" actId="12"/>
          <ac:spMkLst>
            <pc:docMk/>
            <pc:sldMk cId="657574577" sldId="292"/>
            <ac:spMk id="3" creationId="{168566CE-7212-4ED3-2671-3846BB719FD3}"/>
          </ac:spMkLst>
        </pc:spChg>
        <pc:spChg chg="add mod">
          <ac:chgData name="Muhammad Aqhari Nasrin Bin Ramli" userId="b8c5ed815fceaca0" providerId="LiveId" clId="{80B88FCF-C96D-4C41-8485-BA6E9C9CF1E1}" dt="2023-06-04T08:04:49.590" v="683" actId="20577"/>
          <ac:spMkLst>
            <pc:docMk/>
            <pc:sldMk cId="657574577" sldId="292"/>
            <ac:spMk id="9" creationId="{640CB2B2-EE1C-5C17-B4CF-29A0CC983125}"/>
          </ac:spMkLst>
        </pc:spChg>
        <pc:picChg chg="add mod">
          <ac:chgData name="Muhammad Aqhari Nasrin Bin Ramli" userId="b8c5ed815fceaca0" providerId="LiveId" clId="{80B88FCF-C96D-4C41-8485-BA6E9C9CF1E1}" dt="2023-06-04T07:48:33.616" v="379" actId="14100"/>
          <ac:picMkLst>
            <pc:docMk/>
            <pc:sldMk cId="657574577" sldId="292"/>
            <ac:picMk id="5" creationId="{D230CC0F-ED00-CC94-6256-A6C40265C4B3}"/>
          </ac:picMkLst>
        </pc:picChg>
        <pc:picChg chg="add mod">
          <ac:chgData name="Muhammad Aqhari Nasrin Bin Ramli" userId="b8c5ed815fceaca0" providerId="LiveId" clId="{80B88FCF-C96D-4C41-8485-BA6E9C9CF1E1}" dt="2023-06-04T08:01:15.322" v="649" actId="1076"/>
          <ac:picMkLst>
            <pc:docMk/>
            <pc:sldMk cId="657574577" sldId="292"/>
            <ac:picMk id="7" creationId="{F94E36A6-D894-B3F2-5589-AC96FFD49219}"/>
          </ac:picMkLst>
        </pc:picChg>
        <pc:picChg chg="del">
          <ac:chgData name="Muhammad Aqhari Nasrin Bin Ramli" userId="b8c5ed815fceaca0" providerId="LiveId" clId="{80B88FCF-C96D-4C41-8485-BA6E9C9CF1E1}" dt="2023-06-04T07:48:21.935" v="376" actId="478"/>
          <ac:picMkLst>
            <pc:docMk/>
            <pc:sldMk cId="657574577" sldId="292"/>
            <ac:picMk id="8" creationId="{D4798DC9-DF1F-5767-3568-1F2BF3B428F5}"/>
          </ac:picMkLst>
        </pc:picChg>
      </pc:sldChg>
    </pc:docChg>
  </pc:docChgLst>
  <pc:docChgLst>
    <pc:chgData name="Muhammad Aqhari Nasrin Bin Ramli" userId="b8c5ed815fceaca0" providerId="LiveId" clId="{3D4CB439-6246-4998-BE1F-4035210A4035}"/>
    <pc:docChg chg="undo custSel addSld delSld modSld sldOrd">
      <pc:chgData name="Muhammad Aqhari Nasrin Bin Ramli" userId="b8c5ed815fceaca0" providerId="LiveId" clId="{3D4CB439-6246-4998-BE1F-4035210A4035}" dt="2023-05-21T00:18:29.504" v="808"/>
      <pc:docMkLst>
        <pc:docMk/>
      </pc:docMkLst>
      <pc:sldChg chg="modSp mod">
        <pc:chgData name="Muhammad Aqhari Nasrin Bin Ramli" userId="b8c5ed815fceaca0" providerId="LiveId" clId="{3D4CB439-6246-4998-BE1F-4035210A4035}" dt="2023-05-20T02:39:21.112" v="633" actId="1076"/>
        <pc:sldMkLst>
          <pc:docMk/>
          <pc:sldMk cId="3354381686" sldId="260"/>
        </pc:sldMkLst>
        <pc:picChg chg="mod">
          <ac:chgData name="Muhammad Aqhari Nasrin Bin Ramli" userId="b8c5ed815fceaca0" providerId="LiveId" clId="{3D4CB439-6246-4998-BE1F-4035210A4035}" dt="2023-05-20T02:39:21.112" v="633" actId="1076"/>
          <ac:picMkLst>
            <pc:docMk/>
            <pc:sldMk cId="3354381686" sldId="260"/>
            <ac:picMk id="11" creationId="{407952DF-3E86-A279-B097-C989F275CAF1}"/>
          </ac:picMkLst>
        </pc:picChg>
      </pc:sldChg>
      <pc:sldChg chg="modSp mod">
        <pc:chgData name="Muhammad Aqhari Nasrin Bin Ramli" userId="b8c5ed815fceaca0" providerId="LiveId" clId="{3D4CB439-6246-4998-BE1F-4035210A4035}" dt="2023-05-20T02:25:32.575" v="550" actId="20577"/>
        <pc:sldMkLst>
          <pc:docMk/>
          <pc:sldMk cId="36161452" sldId="282"/>
        </pc:sldMkLst>
        <pc:spChg chg="mod">
          <ac:chgData name="Muhammad Aqhari Nasrin Bin Ramli" userId="b8c5ed815fceaca0" providerId="LiveId" clId="{3D4CB439-6246-4998-BE1F-4035210A4035}" dt="2023-05-20T02:25:32.575" v="550" actId="20577"/>
          <ac:spMkLst>
            <pc:docMk/>
            <pc:sldMk cId="36161452" sldId="282"/>
            <ac:spMk id="2" creationId="{44F134AB-ECFE-D5FA-0BB6-FCBEFD9A3E42}"/>
          </ac:spMkLst>
        </pc:spChg>
        <pc:spChg chg="mod">
          <ac:chgData name="Muhammad Aqhari Nasrin Bin Ramli" userId="b8c5ed815fceaca0" providerId="LiveId" clId="{3D4CB439-6246-4998-BE1F-4035210A4035}" dt="2023-05-20T01:42:22.045" v="304" actId="1076"/>
          <ac:spMkLst>
            <pc:docMk/>
            <pc:sldMk cId="36161452" sldId="282"/>
            <ac:spMk id="11" creationId="{B588903C-B8AA-C35C-4811-18FC2009E590}"/>
          </ac:spMkLst>
        </pc:spChg>
        <pc:spChg chg="mod">
          <ac:chgData name="Muhammad Aqhari Nasrin Bin Ramli" userId="b8c5ed815fceaca0" providerId="LiveId" clId="{3D4CB439-6246-4998-BE1F-4035210A4035}" dt="2023-05-20T01:17:26.548" v="10" actId="20577"/>
          <ac:spMkLst>
            <pc:docMk/>
            <pc:sldMk cId="36161452" sldId="282"/>
            <ac:spMk id="34" creationId="{EAADD783-1B70-E617-95AA-E84E804F37AE}"/>
          </ac:spMkLst>
        </pc:spChg>
      </pc:sldChg>
      <pc:sldChg chg="modSp del mod">
        <pc:chgData name="Muhammad Aqhari Nasrin Bin Ramli" userId="b8c5ed815fceaca0" providerId="LiveId" clId="{3D4CB439-6246-4998-BE1F-4035210A4035}" dt="2023-05-20T02:20:21.994" v="497" actId="2696"/>
        <pc:sldMkLst>
          <pc:docMk/>
          <pc:sldMk cId="3466783382" sldId="283"/>
        </pc:sldMkLst>
        <pc:spChg chg="mod">
          <ac:chgData name="Muhammad Aqhari Nasrin Bin Ramli" userId="b8c5ed815fceaca0" providerId="LiveId" clId="{3D4CB439-6246-4998-BE1F-4035210A4035}" dt="2023-05-20T01:18:18.751" v="11" actId="1076"/>
          <ac:spMkLst>
            <pc:docMk/>
            <pc:sldMk cId="3466783382" sldId="283"/>
            <ac:spMk id="3" creationId="{9E1F1417-F32D-F1F1-04A1-EA86A08E40FF}"/>
          </ac:spMkLst>
        </pc:spChg>
      </pc:sldChg>
      <pc:sldChg chg="ord">
        <pc:chgData name="Muhammad Aqhari Nasrin Bin Ramli" userId="b8c5ed815fceaca0" providerId="LiveId" clId="{3D4CB439-6246-4998-BE1F-4035210A4035}" dt="2023-05-20T02:17:21.444" v="486"/>
        <pc:sldMkLst>
          <pc:docMk/>
          <pc:sldMk cId="327760758" sldId="290"/>
        </pc:sldMkLst>
      </pc:sldChg>
      <pc:sldChg chg="addSp delSp modSp mod">
        <pc:chgData name="Muhammad Aqhari Nasrin Bin Ramli" userId="b8c5ed815fceaca0" providerId="LiveId" clId="{3D4CB439-6246-4998-BE1F-4035210A4035}" dt="2023-05-20T06:18:55.960" v="640" actId="14100"/>
        <pc:sldMkLst>
          <pc:docMk/>
          <pc:sldMk cId="189269028" sldId="300"/>
        </pc:sldMkLst>
        <pc:spChg chg="add del mod">
          <ac:chgData name="Muhammad Aqhari Nasrin Bin Ramli" userId="b8c5ed815fceaca0" providerId="LiveId" clId="{3D4CB439-6246-4998-BE1F-4035210A4035}" dt="2023-05-20T06:18:40.109" v="635" actId="22"/>
          <ac:spMkLst>
            <pc:docMk/>
            <pc:sldMk cId="189269028" sldId="300"/>
            <ac:spMk id="3" creationId="{D3E0496B-16D5-227D-2B59-81A18E2389B3}"/>
          </ac:spMkLst>
        </pc:spChg>
        <pc:picChg chg="del">
          <ac:chgData name="Muhammad Aqhari Nasrin Bin Ramli" userId="b8c5ed815fceaca0" providerId="LiveId" clId="{3D4CB439-6246-4998-BE1F-4035210A4035}" dt="2023-05-20T06:18:37.696" v="634" actId="478"/>
          <ac:picMkLst>
            <pc:docMk/>
            <pc:sldMk cId="189269028" sldId="300"/>
            <ac:picMk id="5" creationId="{01BBF428-5214-4B0E-B99A-EC6D42704FD8}"/>
          </ac:picMkLst>
        </pc:picChg>
        <pc:picChg chg="add mod ord">
          <ac:chgData name="Muhammad Aqhari Nasrin Bin Ramli" userId="b8c5ed815fceaca0" providerId="LiveId" clId="{3D4CB439-6246-4998-BE1F-4035210A4035}" dt="2023-05-20T06:18:55.960" v="640" actId="14100"/>
          <ac:picMkLst>
            <pc:docMk/>
            <pc:sldMk cId="189269028" sldId="300"/>
            <ac:picMk id="6" creationId="{D1A25EEF-91CD-09FF-008A-CE22406E4B05}"/>
          </ac:picMkLst>
        </pc:picChg>
      </pc:sldChg>
      <pc:sldChg chg="addSp delSp modSp mod">
        <pc:chgData name="Muhammad Aqhari Nasrin Bin Ramli" userId="b8c5ed815fceaca0" providerId="LiveId" clId="{3D4CB439-6246-4998-BE1F-4035210A4035}" dt="2023-05-20T06:21:23.495" v="648" actId="14100"/>
        <pc:sldMkLst>
          <pc:docMk/>
          <pc:sldMk cId="3035662030" sldId="301"/>
        </pc:sldMkLst>
        <pc:spChg chg="add del mod">
          <ac:chgData name="Muhammad Aqhari Nasrin Bin Ramli" userId="b8c5ed815fceaca0" providerId="LiveId" clId="{3D4CB439-6246-4998-BE1F-4035210A4035}" dt="2023-05-20T06:20:55.605" v="642" actId="22"/>
          <ac:spMkLst>
            <pc:docMk/>
            <pc:sldMk cId="3035662030" sldId="301"/>
            <ac:spMk id="3" creationId="{F88CC909-010B-05B8-3216-A678E9C4BF48}"/>
          </ac:spMkLst>
        </pc:spChg>
        <pc:picChg chg="del">
          <ac:chgData name="Muhammad Aqhari Nasrin Bin Ramli" userId="b8c5ed815fceaca0" providerId="LiveId" clId="{3D4CB439-6246-4998-BE1F-4035210A4035}" dt="2023-05-20T06:20:03.229" v="641" actId="478"/>
          <ac:picMkLst>
            <pc:docMk/>
            <pc:sldMk cId="3035662030" sldId="301"/>
            <ac:picMk id="5" creationId="{24261BAE-E567-ED31-92C6-2E2E5A664BF0}"/>
          </ac:picMkLst>
        </pc:picChg>
        <pc:picChg chg="add mod ord">
          <ac:chgData name="Muhammad Aqhari Nasrin Bin Ramli" userId="b8c5ed815fceaca0" providerId="LiveId" clId="{3D4CB439-6246-4998-BE1F-4035210A4035}" dt="2023-05-20T06:21:23.495" v="648" actId="14100"/>
          <ac:picMkLst>
            <pc:docMk/>
            <pc:sldMk cId="3035662030" sldId="301"/>
            <ac:picMk id="6" creationId="{47FE74B5-C0F7-EE5A-ABCB-3E213517BB72}"/>
          </ac:picMkLst>
        </pc:picChg>
      </pc:sldChg>
      <pc:sldChg chg="modSp mod ord">
        <pc:chgData name="Muhammad Aqhari Nasrin Bin Ramli" userId="b8c5ed815fceaca0" providerId="LiveId" clId="{3D4CB439-6246-4998-BE1F-4035210A4035}" dt="2023-05-20T02:19:55.366" v="496" actId="1076"/>
        <pc:sldMkLst>
          <pc:docMk/>
          <pc:sldMk cId="3107338470" sldId="302"/>
        </pc:sldMkLst>
        <pc:spChg chg="mod">
          <ac:chgData name="Muhammad Aqhari Nasrin Bin Ramli" userId="b8c5ed815fceaca0" providerId="LiveId" clId="{3D4CB439-6246-4998-BE1F-4035210A4035}" dt="2023-05-20T02:19:35.368" v="493" actId="1076"/>
          <ac:spMkLst>
            <pc:docMk/>
            <pc:sldMk cId="3107338470" sldId="302"/>
            <ac:spMk id="8" creationId="{8124B729-D34B-1408-ED36-4E7F4829B890}"/>
          </ac:spMkLst>
        </pc:spChg>
        <pc:spChg chg="mod">
          <ac:chgData name="Muhammad Aqhari Nasrin Bin Ramli" userId="b8c5ed815fceaca0" providerId="LiveId" clId="{3D4CB439-6246-4998-BE1F-4035210A4035}" dt="2023-05-20T02:19:48.024" v="494" actId="1076"/>
          <ac:spMkLst>
            <pc:docMk/>
            <pc:sldMk cId="3107338470" sldId="302"/>
            <ac:spMk id="9" creationId="{AE8A4E98-8658-633F-EDB9-B6CAFD063C00}"/>
          </ac:spMkLst>
        </pc:spChg>
        <pc:picChg chg="mod">
          <ac:chgData name="Muhammad Aqhari Nasrin Bin Ramli" userId="b8c5ed815fceaca0" providerId="LiveId" clId="{3D4CB439-6246-4998-BE1F-4035210A4035}" dt="2023-05-20T02:19:55.366" v="496" actId="1076"/>
          <ac:picMkLst>
            <pc:docMk/>
            <pc:sldMk cId="3107338470" sldId="302"/>
            <ac:picMk id="5" creationId="{52382E63-3FCB-CE3F-FA0D-0C5BE27CFD09}"/>
          </ac:picMkLst>
        </pc:picChg>
      </pc:sldChg>
      <pc:sldChg chg="addSp delSp modSp new mod ord">
        <pc:chgData name="Muhammad Aqhari Nasrin Bin Ramli" userId="b8c5ed815fceaca0" providerId="LiveId" clId="{3D4CB439-6246-4998-BE1F-4035210A4035}" dt="2023-05-21T00:18:29.504" v="808"/>
        <pc:sldMkLst>
          <pc:docMk/>
          <pc:sldMk cId="1598126854" sldId="305"/>
        </pc:sldMkLst>
        <pc:spChg chg="mod">
          <ac:chgData name="Muhammad Aqhari Nasrin Bin Ramli" userId="b8c5ed815fceaca0" providerId="LiveId" clId="{3D4CB439-6246-4998-BE1F-4035210A4035}" dt="2023-05-20T02:25:18.639" v="531" actId="20577"/>
          <ac:spMkLst>
            <pc:docMk/>
            <pc:sldMk cId="1598126854" sldId="305"/>
            <ac:spMk id="2" creationId="{0C9F3BCA-C96F-FBAC-591E-B5DB5161EC08}"/>
          </ac:spMkLst>
        </pc:spChg>
        <pc:spChg chg="mod">
          <ac:chgData name="Muhammad Aqhari Nasrin Bin Ramli" userId="b8c5ed815fceaca0" providerId="LiveId" clId="{3D4CB439-6246-4998-BE1F-4035210A4035}" dt="2023-05-21T00:06:53.782" v="652" actId="20577"/>
          <ac:spMkLst>
            <pc:docMk/>
            <pc:sldMk cId="1598126854" sldId="305"/>
            <ac:spMk id="3" creationId="{1DA63C41-1ACD-2D98-C29C-604650C66935}"/>
          </ac:spMkLst>
        </pc:spChg>
        <pc:graphicFrameChg chg="add del mod modGraphic">
          <ac:chgData name="Muhammad Aqhari Nasrin Bin Ramli" userId="b8c5ed815fceaca0" providerId="LiveId" clId="{3D4CB439-6246-4998-BE1F-4035210A4035}" dt="2023-05-20T01:33:31.452" v="277" actId="478"/>
          <ac:graphicFrameMkLst>
            <pc:docMk/>
            <pc:sldMk cId="1598126854" sldId="305"/>
            <ac:graphicFrameMk id="4" creationId="{31F21DCD-EF2E-19CB-9C3F-87CF451588EE}"/>
          </ac:graphicFrameMkLst>
        </pc:graphicFrameChg>
        <pc:graphicFrameChg chg="add mod modGraphic">
          <ac:chgData name="Muhammad Aqhari Nasrin Bin Ramli" userId="b8c5ed815fceaca0" providerId="LiveId" clId="{3D4CB439-6246-4998-BE1F-4035210A4035}" dt="2023-05-21T00:18:29.504" v="808"/>
          <ac:graphicFrameMkLst>
            <pc:docMk/>
            <pc:sldMk cId="1598126854" sldId="305"/>
            <ac:graphicFrameMk id="5" creationId="{4E56A098-BDB2-2997-571D-F3EFCB3F5A04}"/>
          </ac:graphicFrameMkLst>
        </pc:graphicFrameChg>
        <pc:graphicFrameChg chg="add del modGraphic">
          <ac:chgData name="Muhammad Aqhari Nasrin Bin Ramli" userId="b8c5ed815fceaca0" providerId="LiveId" clId="{3D4CB439-6246-4998-BE1F-4035210A4035}" dt="2023-05-20T01:53:10.009" v="415" actId="1032"/>
          <ac:graphicFrameMkLst>
            <pc:docMk/>
            <pc:sldMk cId="1598126854" sldId="305"/>
            <ac:graphicFrameMk id="6" creationId="{F8466D80-BA6C-1189-B5A9-6C13E5CAAF42}"/>
          </ac:graphicFrameMkLst>
        </pc:graphicFrameChg>
        <pc:graphicFrameChg chg="add del mod modGraphic">
          <ac:chgData name="Muhammad Aqhari Nasrin Bin Ramli" userId="b8c5ed815fceaca0" providerId="LiveId" clId="{3D4CB439-6246-4998-BE1F-4035210A4035}" dt="2023-05-20T01:56:44.304" v="434" actId="478"/>
          <ac:graphicFrameMkLst>
            <pc:docMk/>
            <pc:sldMk cId="1598126854" sldId="305"/>
            <ac:graphicFrameMk id="7" creationId="{F89ABAF2-00BA-12C0-3A6E-A7CF031F0F75}"/>
          </ac:graphicFrameMkLst>
        </pc:graphicFrameChg>
        <pc:picChg chg="add del mod">
          <ac:chgData name="Muhammad Aqhari Nasrin Bin Ramli" userId="b8c5ed815fceaca0" providerId="LiveId" clId="{3D4CB439-6246-4998-BE1F-4035210A4035}" dt="2023-05-21T00:11:49.136" v="674" actId="931"/>
          <ac:picMkLst>
            <pc:docMk/>
            <pc:sldMk cId="1598126854" sldId="305"/>
            <ac:picMk id="6" creationId="{C5C10679-BC5B-EEEA-8494-4778DE03E016}"/>
          </ac:picMkLst>
        </pc:picChg>
      </pc:sldChg>
      <pc:sldChg chg="addSp delSp modSp new del mod">
        <pc:chgData name="Muhammad Aqhari Nasrin Bin Ramli" userId="b8c5ed815fceaca0" providerId="LiveId" clId="{3D4CB439-6246-4998-BE1F-4035210A4035}" dt="2023-05-20T02:21:16.952" v="498" actId="2696"/>
        <pc:sldMkLst>
          <pc:docMk/>
          <pc:sldMk cId="1438609603" sldId="306"/>
        </pc:sldMkLst>
        <pc:graphicFrameChg chg="add del mod">
          <ac:chgData name="Muhammad Aqhari Nasrin Bin Ramli" userId="b8c5ed815fceaca0" providerId="LiveId" clId="{3D4CB439-6246-4998-BE1F-4035210A4035}" dt="2023-05-20T01:58:40.655" v="455" actId="478"/>
          <ac:graphicFrameMkLst>
            <pc:docMk/>
            <pc:sldMk cId="1438609603" sldId="306"/>
            <ac:graphicFrameMk id="2" creationId="{A3A0807C-5181-AB0D-77F1-92B3E3E40171}"/>
          </ac:graphicFrameMkLst>
        </pc:graphicFrameChg>
        <pc:graphicFrameChg chg="add del modGraphic">
          <ac:chgData name="Muhammad Aqhari Nasrin Bin Ramli" userId="b8c5ed815fceaca0" providerId="LiveId" clId="{3D4CB439-6246-4998-BE1F-4035210A4035}" dt="2023-05-20T01:57:57.381" v="439" actId="1032"/>
          <ac:graphicFrameMkLst>
            <pc:docMk/>
            <pc:sldMk cId="1438609603" sldId="306"/>
            <ac:graphicFrameMk id="3" creationId="{800C47D3-A77A-2CEC-3799-959EED544656}"/>
          </ac:graphicFrameMkLst>
        </pc:graphicFrameChg>
        <pc:graphicFrameChg chg="add mod modGraphic">
          <ac:chgData name="Muhammad Aqhari Nasrin Bin Ramli" userId="b8c5ed815fceaca0" providerId="LiveId" clId="{3D4CB439-6246-4998-BE1F-4035210A4035}" dt="2023-05-20T02:00:16.717" v="469" actId="14100"/>
          <ac:graphicFrameMkLst>
            <pc:docMk/>
            <pc:sldMk cId="1438609603" sldId="306"/>
            <ac:graphicFrameMk id="4" creationId="{D8106BA2-721A-0652-2C07-76FDD9C58C0F}"/>
          </ac:graphicFrameMkLst>
        </pc:graphicFrameChg>
        <pc:graphicFrameChg chg="add del modGraphic">
          <ac:chgData name="Muhammad Aqhari Nasrin Bin Ramli" userId="b8c5ed815fceaca0" providerId="LiveId" clId="{3D4CB439-6246-4998-BE1F-4035210A4035}" dt="2023-05-20T02:01:12.392" v="471" actId="1032"/>
          <ac:graphicFrameMkLst>
            <pc:docMk/>
            <pc:sldMk cId="1438609603" sldId="306"/>
            <ac:graphicFrameMk id="5" creationId="{C551C1C3-A85C-86E8-3554-D058F9704308}"/>
          </ac:graphicFrameMkLst>
        </pc:graphicFrameChg>
        <pc:graphicFrameChg chg="add del modGraphic">
          <ac:chgData name="Muhammad Aqhari Nasrin Bin Ramli" userId="b8c5ed815fceaca0" providerId="LiveId" clId="{3D4CB439-6246-4998-BE1F-4035210A4035}" dt="2023-05-20T02:05:17.772" v="474" actId="478"/>
          <ac:graphicFrameMkLst>
            <pc:docMk/>
            <pc:sldMk cId="1438609603" sldId="306"/>
            <ac:graphicFrameMk id="6" creationId="{96497D8D-CE4C-782A-1E41-00AB646C0362}"/>
          </ac:graphicFrameMkLst>
        </pc:graphicFrame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cap="all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400" dirty="0"/>
              <a:t>Energy</a:t>
            </a:r>
            <a:r>
              <a:rPr lang="en-US" sz="1400" baseline="0" dirty="0"/>
              <a:t> cost in manufacturing industry</a:t>
            </a:r>
            <a:endParaRPr lang="en-US" sz="14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cap="all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7DC2-4308-8C90-F51C02AF1C99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4-7DC2-4308-8C90-F51C02AF1C99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7DC2-4308-8C90-F51C02AF1C99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2-7DC2-4308-8C90-F51C02AF1C99}"/>
              </c:ext>
            </c:extLst>
          </c:dPt>
          <c:dLbls>
            <c:dLbl>
              <c:idx val="0"/>
              <c:layout>
                <c:manualLayout>
                  <c:x val="2.1516512283066398E-2"/>
                  <c:y val="4.5648751115498369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330" b="1" i="0" u="none" strike="noStrike" kern="1200" spc="0" baseline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F79FCF12-5DD3-42ED-87A1-1013B055DF4F}" type="CATEGORYNAME">
                      <a:rPr lang="en-US">
                        <a:solidFill>
                          <a:schemeClr val="tx1"/>
                        </a:solidFill>
                      </a:rPr>
                      <a:pPr>
                        <a:defRPr/>
                      </a:pPr>
                      <a:t>[CATEGORY NAME]</a:t>
                    </a:fld>
                    <a:r>
                      <a:rPr lang="en-US" baseline="0" dirty="0">
                        <a:solidFill>
                          <a:schemeClr val="tx1"/>
                        </a:solidFill>
                      </a:rPr>
                      <a:t>
</a:t>
                    </a:r>
                    <a:fld id="{6D1E5139-02EE-4ED1-89A1-3175B7ABE757}" type="PERCENTAGE">
                      <a:rPr lang="en-US" baseline="0">
                        <a:solidFill>
                          <a:schemeClr val="tx1"/>
                        </a:solidFill>
                      </a:rPr>
                      <a:pPr>
                        <a:defRPr/>
                      </a:pPr>
                      <a:t>[PERCENTAGE]</a:t>
                    </a:fld>
                    <a:endParaRPr lang="en-US" baseline="0" dirty="0">
                      <a:solidFill>
                        <a:schemeClr val="tx1"/>
                      </a:solidFill>
                    </a:endParaRP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7DC2-4308-8C90-F51C02AF1C99}"/>
                </c:ext>
              </c:extLst>
            </c:dLbl>
            <c:dLbl>
              <c:idx val="1"/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330" b="1" i="0" u="none" strike="noStrike" kern="1200" spc="0" baseline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2D829DF7-37E8-42A5-A7DC-E56EF055DB06}" type="CATEGORYNAME">
                      <a:rPr lang="en-US">
                        <a:solidFill>
                          <a:schemeClr val="tx1"/>
                        </a:solidFill>
                      </a:rPr>
                      <a:pPr>
                        <a:defRPr>
                          <a:solidFill>
                            <a:schemeClr val="accent1"/>
                          </a:solidFill>
                        </a:defRPr>
                      </a:pPr>
                      <a:t>[CATEGORY NAME]</a:t>
                    </a:fld>
                    <a:r>
                      <a:rPr lang="en-US" baseline="0" dirty="0">
                        <a:solidFill>
                          <a:schemeClr val="tx1"/>
                        </a:solidFill>
                      </a:rPr>
                      <a:t>
</a:t>
                    </a:r>
                    <a:fld id="{50F84052-7D43-48FB-BF03-297858DC8845}" type="PERCENTAGE">
                      <a:rPr lang="en-US" baseline="0">
                        <a:solidFill>
                          <a:schemeClr val="tx1"/>
                        </a:solidFill>
                      </a:rPr>
                      <a:pPr>
                        <a:defRPr>
                          <a:solidFill>
                            <a:schemeClr val="accent1"/>
                          </a:solidFill>
                        </a:defRPr>
                      </a:pPr>
                      <a:t>[PERCENTAGE]</a:t>
                    </a:fld>
                    <a:endParaRPr lang="en-US" baseline="0" dirty="0">
                      <a:solidFill>
                        <a:schemeClr val="tx1"/>
                      </a:solidFill>
                    </a:endParaRP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4-7DC2-4308-8C90-F51C02AF1C99}"/>
                </c:ext>
              </c:extLst>
            </c:dLbl>
            <c:dLbl>
              <c:idx val="2"/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330" b="1" i="0" u="none" strike="noStrike" kern="1200" spc="0" baseline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BB11B38C-A078-4CF9-9193-299CEE7AAE62}" type="CATEGORYNAME">
                      <a:rPr lang="en-US">
                        <a:solidFill>
                          <a:schemeClr val="tx1"/>
                        </a:solidFill>
                      </a:rPr>
                      <a:pPr>
                        <a:defRPr>
                          <a:solidFill>
                            <a:schemeClr val="accent1"/>
                          </a:solidFill>
                        </a:defRPr>
                      </a:pPr>
                      <a:t>[CATEGORY NAME]</a:t>
                    </a:fld>
                    <a:r>
                      <a:rPr lang="en-US" baseline="0" dirty="0">
                        <a:solidFill>
                          <a:schemeClr val="tx1"/>
                        </a:solidFill>
                      </a:rPr>
                      <a:t>
</a:t>
                    </a:r>
                    <a:fld id="{B7C8BC8B-AB36-456F-981C-57FA9EE1EDC7}" type="PERCENTAGE">
                      <a:rPr lang="en-US" baseline="0">
                        <a:solidFill>
                          <a:schemeClr val="tx1"/>
                        </a:solidFill>
                      </a:rPr>
                      <a:pPr>
                        <a:defRPr>
                          <a:solidFill>
                            <a:schemeClr val="accent1"/>
                          </a:solidFill>
                        </a:defRPr>
                      </a:pPr>
                      <a:t>[PERCENTAGE]</a:t>
                    </a:fld>
                    <a:endParaRPr lang="en-US" baseline="0" dirty="0">
                      <a:solidFill>
                        <a:schemeClr val="tx1"/>
                      </a:solidFill>
                    </a:endParaRP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7DC2-4308-8C90-F51C02AF1C99}"/>
                </c:ext>
              </c:extLst>
            </c:dLbl>
            <c:dLbl>
              <c:idx val="3"/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330" b="1" i="0" u="none" strike="noStrike" kern="1200" spc="0" baseline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C6D0E587-E04C-4711-8284-BFEA423F3CE4}" type="CATEGORYNAME">
                      <a:rPr lang="en-US">
                        <a:solidFill>
                          <a:schemeClr val="tx1"/>
                        </a:solidFill>
                      </a:rPr>
                      <a:pPr>
                        <a:defRPr>
                          <a:solidFill>
                            <a:schemeClr val="accent1"/>
                          </a:solidFill>
                        </a:defRPr>
                      </a:pPr>
                      <a:t>[CATEGORY NAME]</a:t>
                    </a:fld>
                    <a:r>
                      <a:rPr lang="en-US" baseline="0" dirty="0">
                        <a:solidFill>
                          <a:schemeClr val="tx1"/>
                        </a:solidFill>
                      </a:rPr>
                      <a:t>
</a:t>
                    </a:r>
                    <a:fld id="{0FE7C413-4440-48CA-A250-C6C94D8CFF36}" type="PERCENTAGE">
                      <a:rPr lang="en-US" baseline="0">
                        <a:solidFill>
                          <a:schemeClr val="tx1"/>
                        </a:solidFill>
                      </a:rPr>
                      <a:pPr>
                        <a:defRPr>
                          <a:solidFill>
                            <a:schemeClr val="accent1"/>
                          </a:solidFill>
                        </a:defRPr>
                      </a:pPr>
                      <a:t>[PERCENTAGE]</a:t>
                    </a:fld>
                    <a:endParaRPr lang="en-US" baseline="0" dirty="0">
                      <a:solidFill>
                        <a:schemeClr val="tx1"/>
                      </a:solidFill>
                    </a:endParaRP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2-7DC2-4308-8C90-F51C02AF1C99}"/>
                </c:ext>
              </c:extLst>
            </c:dLbl>
            <c:spPr>
              <a:noFill/>
              <a:ln>
                <a:noFill/>
              </a:ln>
              <a:effectLst/>
            </c:sp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Electrical Power</c:v>
                </c:pt>
                <c:pt idx="1">
                  <c:v>Oil and Natural Gas</c:v>
                </c:pt>
                <c:pt idx="2">
                  <c:v>Coal</c:v>
                </c:pt>
                <c:pt idx="3">
                  <c:v>Others </c:v>
                </c:pt>
              </c:strCache>
            </c:strRef>
          </c:cat>
          <c:val>
            <c:numRef>
              <c:f>Sheet1!$B$2:$B$5</c:f>
              <c:numCache>
                <c:formatCode>0.00%</c:formatCode>
                <c:ptCount val="4"/>
                <c:pt idx="0" formatCode="0%">
                  <c:v>0.5</c:v>
                </c:pt>
                <c:pt idx="1">
                  <c:v>0.36</c:v>
                </c:pt>
                <c:pt idx="2">
                  <c:v>0.05</c:v>
                </c:pt>
                <c:pt idx="3">
                  <c:v>0.09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DC2-4308-8C90-F51C02AF1C99}"/>
            </c:ext>
          </c:extLst>
        </c:ser>
        <c:dLbls>
          <c:dLblPos val="out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image" Target="../media/image6.jpe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image" Target="../media/image6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6C107B8-8EF7-4155-9261-375C2C9C05FF}" type="doc">
      <dgm:prSet loTypeId="urn:microsoft.com/office/officeart/2005/8/layout/hierarchy3" loCatId="list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MY"/>
        </a:p>
      </dgm:t>
    </dgm:pt>
    <dgm:pt modelId="{B42EC232-0665-470D-B389-0B8EE94CDC30}">
      <dgm:prSet phldrT="[Text]" custT="1"/>
      <dgm:spPr/>
      <dgm:t>
        <a:bodyPr/>
        <a:lstStyle/>
        <a:p>
          <a:r>
            <a:rPr lang="en-US" sz="2000" b="1" dirty="0"/>
            <a:t>Thermal Power Plant</a:t>
          </a:r>
          <a:endParaRPr lang="en-MY" sz="2000" dirty="0"/>
        </a:p>
      </dgm:t>
    </dgm:pt>
    <dgm:pt modelId="{04B6B83D-211B-4B9E-969F-1B892DE779A6}" type="parTrans" cxnId="{2A029CAB-257D-4AAA-84EE-527C66C851FA}">
      <dgm:prSet/>
      <dgm:spPr/>
      <dgm:t>
        <a:bodyPr/>
        <a:lstStyle/>
        <a:p>
          <a:endParaRPr lang="en-MY"/>
        </a:p>
      </dgm:t>
    </dgm:pt>
    <dgm:pt modelId="{C9AAA7B6-1B03-4AE3-A482-602F6A8BEA25}" type="sibTrans" cxnId="{2A029CAB-257D-4AAA-84EE-527C66C851FA}">
      <dgm:prSet/>
      <dgm:spPr/>
      <dgm:t>
        <a:bodyPr/>
        <a:lstStyle/>
        <a:p>
          <a:endParaRPr lang="en-MY"/>
        </a:p>
      </dgm:t>
    </dgm:pt>
    <dgm:pt modelId="{A6670D2B-584D-4FCC-9D5D-5000CC2F8414}">
      <dgm:prSet phldrT="[Text]" custT="1"/>
      <dgm:spPr/>
      <dgm:t>
        <a:bodyPr/>
        <a:lstStyle/>
        <a:p>
          <a:r>
            <a:rPr lang="en-US" sz="1600" dirty="0"/>
            <a:t>produces power by using conventional steam turbine and steam generator principally fired by coal, oil or natural gas (steam power plant)</a:t>
          </a:r>
        </a:p>
        <a:p>
          <a:endParaRPr lang="en-MY" sz="1100" dirty="0"/>
        </a:p>
      </dgm:t>
    </dgm:pt>
    <dgm:pt modelId="{6774F41E-0011-4324-92B5-3F0C62418C94}" type="parTrans" cxnId="{FF012F3D-5E99-4826-A3BF-16993455EB27}">
      <dgm:prSet/>
      <dgm:spPr/>
      <dgm:t>
        <a:bodyPr/>
        <a:lstStyle/>
        <a:p>
          <a:endParaRPr lang="en-MY"/>
        </a:p>
      </dgm:t>
    </dgm:pt>
    <dgm:pt modelId="{FBB9A280-6438-44C0-A8E8-F00278E2ABF7}" type="sibTrans" cxnId="{FF012F3D-5E99-4826-A3BF-16993455EB27}">
      <dgm:prSet/>
      <dgm:spPr/>
      <dgm:t>
        <a:bodyPr/>
        <a:lstStyle/>
        <a:p>
          <a:endParaRPr lang="en-MY"/>
        </a:p>
      </dgm:t>
    </dgm:pt>
    <dgm:pt modelId="{081E820B-330B-4878-837B-377491D311CA}">
      <dgm:prSet phldrT="[Text]" custT="1"/>
      <dgm:spPr/>
      <dgm:t>
        <a:bodyPr/>
        <a:lstStyle/>
        <a:p>
          <a:r>
            <a:rPr lang="en-US" sz="2000" b="1" dirty="0"/>
            <a:t>Hydroelectric Power Plants</a:t>
          </a:r>
          <a:endParaRPr lang="en-MY" sz="2000" dirty="0"/>
        </a:p>
      </dgm:t>
    </dgm:pt>
    <dgm:pt modelId="{A5E3829C-872B-40BA-8983-117C6FD358FE}" type="parTrans" cxnId="{49F7ABD1-BFD2-4915-B32B-2C803BBF125C}">
      <dgm:prSet/>
      <dgm:spPr/>
      <dgm:t>
        <a:bodyPr/>
        <a:lstStyle/>
        <a:p>
          <a:endParaRPr lang="en-MY"/>
        </a:p>
      </dgm:t>
    </dgm:pt>
    <dgm:pt modelId="{B4EAC1E4-3EF2-4049-A67F-9E17E98EBD08}" type="sibTrans" cxnId="{49F7ABD1-BFD2-4915-B32B-2C803BBF125C}">
      <dgm:prSet/>
      <dgm:spPr/>
      <dgm:t>
        <a:bodyPr/>
        <a:lstStyle/>
        <a:p>
          <a:endParaRPr lang="en-MY"/>
        </a:p>
      </dgm:t>
    </dgm:pt>
    <dgm:pt modelId="{F822E6AD-5D03-4A42-8C74-CD12FB6F960C}">
      <dgm:prSet custT="1"/>
      <dgm:spPr/>
      <dgm:t>
        <a:bodyPr/>
        <a:lstStyle/>
        <a:p>
          <a:r>
            <a:rPr lang="en-US" sz="1600" dirty="0"/>
            <a:t>utilization of energy from flowing water to electrical energy.</a:t>
          </a:r>
          <a:endParaRPr lang="en-MY" sz="1600" dirty="0"/>
        </a:p>
      </dgm:t>
    </dgm:pt>
    <dgm:pt modelId="{1F70864C-D856-4B64-ABA2-088444CFEF20}" type="parTrans" cxnId="{72B98E99-F3C1-4F82-AA8B-106341F0F457}">
      <dgm:prSet/>
      <dgm:spPr/>
      <dgm:t>
        <a:bodyPr/>
        <a:lstStyle/>
        <a:p>
          <a:endParaRPr lang="en-MY"/>
        </a:p>
      </dgm:t>
    </dgm:pt>
    <dgm:pt modelId="{28FAD422-7398-49CC-BCE5-CC40B8553C68}" type="sibTrans" cxnId="{72B98E99-F3C1-4F82-AA8B-106341F0F457}">
      <dgm:prSet/>
      <dgm:spPr/>
      <dgm:t>
        <a:bodyPr/>
        <a:lstStyle/>
        <a:p>
          <a:endParaRPr lang="en-MY"/>
        </a:p>
      </dgm:t>
    </dgm:pt>
    <dgm:pt modelId="{D665C745-76E9-4CEB-B92F-EAA6F1EDBDD3}" type="pres">
      <dgm:prSet presAssocID="{16C107B8-8EF7-4155-9261-375C2C9C05FF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C37F9CC7-CA93-4C03-8FB5-A7C553EA7B34}" type="pres">
      <dgm:prSet presAssocID="{B42EC232-0665-470D-B389-0B8EE94CDC30}" presName="root" presStyleCnt="0"/>
      <dgm:spPr/>
    </dgm:pt>
    <dgm:pt modelId="{0C09A776-C700-4E60-AECA-F5F1435212BC}" type="pres">
      <dgm:prSet presAssocID="{B42EC232-0665-470D-B389-0B8EE94CDC30}" presName="rootComposite" presStyleCnt="0"/>
      <dgm:spPr/>
    </dgm:pt>
    <dgm:pt modelId="{E48630D9-2649-4494-911A-87FF318CD77B}" type="pres">
      <dgm:prSet presAssocID="{B42EC232-0665-470D-B389-0B8EE94CDC30}" presName="rootText" presStyleLbl="node1" presStyleIdx="0" presStyleCnt="2" custScaleX="139884" custScaleY="50335"/>
      <dgm:spPr/>
    </dgm:pt>
    <dgm:pt modelId="{DE440E47-F5C2-4D7A-999A-4A8168F87654}" type="pres">
      <dgm:prSet presAssocID="{B42EC232-0665-470D-B389-0B8EE94CDC30}" presName="rootConnector" presStyleLbl="node1" presStyleIdx="0" presStyleCnt="2"/>
      <dgm:spPr/>
    </dgm:pt>
    <dgm:pt modelId="{115C441F-BFB8-4C37-9E65-E0D43951CB3A}" type="pres">
      <dgm:prSet presAssocID="{B42EC232-0665-470D-B389-0B8EE94CDC30}" presName="childShape" presStyleCnt="0"/>
      <dgm:spPr/>
    </dgm:pt>
    <dgm:pt modelId="{DA48F913-DAEF-4422-A76F-60AB7DEA2FF1}" type="pres">
      <dgm:prSet presAssocID="{6774F41E-0011-4324-92B5-3F0C62418C94}" presName="Name13" presStyleLbl="parChTrans1D2" presStyleIdx="0" presStyleCnt="2"/>
      <dgm:spPr/>
    </dgm:pt>
    <dgm:pt modelId="{5ABA11DF-4E1A-4C9A-B3A1-0A31018E23A5}" type="pres">
      <dgm:prSet presAssocID="{A6670D2B-584D-4FCC-9D5D-5000CC2F8414}" presName="childText" presStyleLbl="bgAcc1" presStyleIdx="0" presStyleCnt="2" custScaleX="140651" custScaleY="149725">
        <dgm:presLayoutVars>
          <dgm:bulletEnabled val="1"/>
        </dgm:presLayoutVars>
      </dgm:prSet>
      <dgm:spPr/>
    </dgm:pt>
    <dgm:pt modelId="{2B51CF97-A4D0-48B2-B8CF-42E02FA0F816}" type="pres">
      <dgm:prSet presAssocID="{081E820B-330B-4878-837B-377491D311CA}" presName="root" presStyleCnt="0"/>
      <dgm:spPr/>
    </dgm:pt>
    <dgm:pt modelId="{3D126570-6868-46EB-8148-88BE405000F5}" type="pres">
      <dgm:prSet presAssocID="{081E820B-330B-4878-837B-377491D311CA}" presName="rootComposite" presStyleCnt="0"/>
      <dgm:spPr/>
    </dgm:pt>
    <dgm:pt modelId="{A41EB2FB-3B63-4FAE-A060-6A8E5E90DB18}" type="pres">
      <dgm:prSet presAssocID="{081E820B-330B-4878-837B-377491D311CA}" presName="rootText" presStyleLbl="node1" presStyleIdx="1" presStyleCnt="2" custScaleY="63861" custLinFactNeighborX="-353" custLinFactNeighborY="-3057"/>
      <dgm:spPr/>
    </dgm:pt>
    <dgm:pt modelId="{A6A0E6AB-6AAC-4549-B06B-6E8273AECBBC}" type="pres">
      <dgm:prSet presAssocID="{081E820B-330B-4878-837B-377491D311CA}" presName="rootConnector" presStyleLbl="node1" presStyleIdx="1" presStyleCnt="2"/>
      <dgm:spPr/>
    </dgm:pt>
    <dgm:pt modelId="{4823A0CC-463F-40E2-B519-08490E069585}" type="pres">
      <dgm:prSet presAssocID="{081E820B-330B-4878-837B-377491D311CA}" presName="childShape" presStyleCnt="0"/>
      <dgm:spPr/>
    </dgm:pt>
    <dgm:pt modelId="{82A090C6-B0A6-474C-B0F6-5E9967F2596F}" type="pres">
      <dgm:prSet presAssocID="{1F70864C-D856-4B64-ABA2-088444CFEF20}" presName="Name13" presStyleLbl="parChTrans1D2" presStyleIdx="1" presStyleCnt="2"/>
      <dgm:spPr/>
    </dgm:pt>
    <dgm:pt modelId="{5B603AB5-F34A-45EC-A6FE-D28940933532}" type="pres">
      <dgm:prSet presAssocID="{F822E6AD-5D03-4A42-8C74-CD12FB6F960C}" presName="childText" presStyleLbl="bgAcc1" presStyleIdx="1" presStyleCnt="2" custLinFactNeighborX="-2125" custLinFactNeighborY="3400">
        <dgm:presLayoutVars>
          <dgm:bulletEnabled val="1"/>
        </dgm:presLayoutVars>
      </dgm:prSet>
      <dgm:spPr/>
    </dgm:pt>
  </dgm:ptLst>
  <dgm:cxnLst>
    <dgm:cxn modelId="{F7D12921-9861-422B-ACE3-28A46237D6E6}" type="presOf" srcId="{1F70864C-D856-4B64-ABA2-088444CFEF20}" destId="{82A090C6-B0A6-474C-B0F6-5E9967F2596F}" srcOrd="0" destOrd="0" presId="urn:microsoft.com/office/officeart/2005/8/layout/hierarchy3"/>
    <dgm:cxn modelId="{FF012F3D-5E99-4826-A3BF-16993455EB27}" srcId="{B42EC232-0665-470D-B389-0B8EE94CDC30}" destId="{A6670D2B-584D-4FCC-9D5D-5000CC2F8414}" srcOrd="0" destOrd="0" parTransId="{6774F41E-0011-4324-92B5-3F0C62418C94}" sibTransId="{FBB9A280-6438-44C0-A8E8-F00278E2ABF7}"/>
    <dgm:cxn modelId="{64989A46-06E1-4081-BBB1-7D7927EDB1F3}" type="presOf" srcId="{081E820B-330B-4878-837B-377491D311CA}" destId="{A41EB2FB-3B63-4FAE-A060-6A8E5E90DB18}" srcOrd="0" destOrd="0" presId="urn:microsoft.com/office/officeart/2005/8/layout/hierarchy3"/>
    <dgm:cxn modelId="{1E6FB36B-68BD-4B74-B93B-2310D06ED884}" type="presOf" srcId="{6774F41E-0011-4324-92B5-3F0C62418C94}" destId="{DA48F913-DAEF-4422-A76F-60AB7DEA2FF1}" srcOrd="0" destOrd="0" presId="urn:microsoft.com/office/officeart/2005/8/layout/hierarchy3"/>
    <dgm:cxn modelId="{6B69CF8B-9934-4DF9-9A28-EF26AC71B1BD}" type="presOf" srcId="{F822E6AD-5D03-4A42-8C74-CD12FB6F960C}" destId="{5B603AB5-F34A-45EC-A6FE-D28940933532}" srcOrd="0" destOrd="0" presId="urn:microsoft.com/office/officeart/2005/8/layout/hierarchy3"/>
    <dgm:cxn modelId="{B5622E8D-A883-4D92-8DEB-9A2E6CA24697}" type="presOf" srcId="{16C107B8-8EF7-4155-9261-375C2C9C05FF}" destId="{D665C745-76E9-4CEB-B92F-EAA6F1EDBDD3}" srcOrd="0" destOrd="0" presId="urn:microsoft.com/office/officeart/2005/8/layout/hierarchy3"/>
    <dgm:cxn modelId="{72B98E99-F3C1-4F82-AA8B-106341F0F457}" srcId="{081E820B-330B-4878-837B-377491D311CA}" destId="{F822E6AD-5D03-4A42-8C74-CD12FB6F960C}" srcOrd="0" destOrd="0" parTransId="{1F70864C-D856-4B64-ABA2-088444CFEF20}" sibTransId="{28FAD422-7398-49CC-BCE5-CC40B8553C68}"/>
    <dgm:cxn modelId="{805895A3-88D6-4389-B219-D1125A91C3ED}" type="presOf" srcId="{A6670D2B-584D-4FCC-9D5D-5000CC2F8414}" destId="{5ABA11DF-4E1A-4C9A-B3A1-0A31018E23A5}" srcOrd="0" destOrd="0" presId="urn:microsoft.com/office/officeart/2005/8/layout/hierarchy3"/>
    <dgm:cxn modelId="{2A029CAB-257D-4AAA-84EE-527C66C851FA}" srcId="{16C107B8-8EF7-4155-9261-375C2C9C05FF}" destId="{B42EC232-0665-470D-B389-0B8EE94CDC30}" srcOrd="0" destOrd="0" parTransId="{04B6B83D-211B-4B9E-969F-1B892DE779A6}" sibTransId="{C9AAA7B6-1B03-4AE3-A482-602F6A8BEA25}"/>
    <dgm:cxn modelId="{6774FDB3-ADAE-46BB-8829-22A8090D6409}" type="presOf" srcId="{081E820B-330B-4878-837B-377491D311CA}" destId="{A6A0E6AB-6AAC-4549-B06B-6E8273AECBBC}" srcOrd="1" destOrd="0" presId="urn:microsoft.com/office/officeart/2005/8/layout/hierarchy3"/>
    <dgm:cxn modelId="{49F7ABD1-BFD2-4915-B32B-2C803BBF125C}" srcId="{16C107B8-8EF7-4155-9261-375C2C9C05FF}" destId="{081E820B-330B-4878-837B-377491D311CA}" srcOrd="1" destOrd="0" parTransId="{A5E3829C-872B-40BA-8983-117C6FD358FE}" sibTransId="{B4EAC1E4-3EF2-4049-A67F-9E17E98EBD08}"/>
    <dgm:cxn modelId="{627033DA-3404-420F-B23A-2ED00B16AC1C}" type="presOf" srcId="{B42EC232-0665-470D-B389-0B8EE94CDC30}" destId="{E48630D9-2649-4494-911A-87FF318CD77B}" srcOrd="0" destOrd="0" presId="urn:microsoft.com/office/officeart/2005/8/layout/hierarchy3"/>
    <dgm:cxn modelId="{D2A035E9-1176-4669-9D63-98784B5CD578}" type="presOf" srcId="{B42EC232-0665-470D-B389-0B8EE94CDC30}" destId="{DE440E47-F5C2-4D7A-999A-4A8168F87654}" srcOrd="1" destOrd="0" presId="urn:microsoft.com/office/officeart/2005/8/layout/hierarchy3"/>
    <dgm:cxn modelId="{9A711CF8-894C-4465-8C5A-ED17C4283A4B}" type="presParOf" srcId="{D665C745-76E9-4CEB-B92F-EAA6F1EDBDD3}" destId="{C37F9CC7-CA93-4C03-8FB5-A7C553EA7B34}" srcOrd="0" destOrd="0" presId="urn:microsoft.com/office/officeart/2005/8/layout/hierarchy3"/>
    <dgm:cxn modelId="{FFFB2F93-6780-42B3-8FDE-FCE6068237FD}" type="presParOf" srcId="{C37F9CC7-CA93-4C03-8FB5-A7C553EA7B34}" destId="{0C09A776-C700-4E60-AECA-F5F1435212BC}" srcOrd="0" destOrd="0" presId="urn:microsoft.com/office/officeart/2005/8/layout/hierarchy3"/>
    <dgm:cxn modelId="{F097427A-796C-4AE5-8925-22F175BE2C20}" type="presParOf" srcId="{0C09A776-C700-4E60-AECA-F5F1435212BC}" destId="{E48630D9-2649-4494-911A-87FF318CD77B}" srcOrd="0" destOrd="0" presId="urn:microsoft.com/office/officeart/2005/8/layout/hierarchy3"/>
    <dgm:cxn modelId="{7C75F318-EAA8-43CD-8EFE-7B18AB9AA961}" type="presParOf" srcId="{0C09A776-C700-4E60-AECA-F5F1435212BC}" destId="{DE440E47-F5C2-4D7A-999A-4A8168F87654}" srcOrd="1" destOrd="0" presId="urn:microsoft.com/office/officeart/2005/8/layout/hierarchy3"/>
    <dgm:cxn modelId="{D93F3926-7966-44DA-8D5F-84F8BFEA37B1}" type="presParOf" srcId="{C37F9CC7-CA93-4C03-8FB5-A7C553EA7B34}" destId="{115C441F-BFB8-4C37-9E65-E0D43951CB3A}" srcOrd="1" destOrd="0" presId="urn:microsoft.com/office/officeart/2005/8/layout/hierarchy3"/>
    <dgm:cxn modelId="{1E107066-AFD7-4501-AD22-93192667D6DE}" type="presParOf" srcId="{115C441F-BFB8-4C37-9E65-E0D43951CB3A}" destId="{DA48F913-DAEF-4422-A76F-60AB7DEA2FF1}" srcOrd="0" destOrd="0" presId="urn:microsoft.com/office/officeart/2005/8/layout/hierarchy3"/>
    <dgm:cxn modelId="{F0136DCD-4EF7-40BC-8A9D-B059D08E7BE8}" type="presParOf" srcId="{115C441F-BFB8-4C37-9E65-E0D43951CB3A}" destId="{5ABA11DF-4E1A-4C9A-B3A1-0A31018E23A5}" srcOrd="1" destOrd="0" presId="urn:microsoft.com/office/officeart/2005/8/layout/hierarchy3"/>
    <dgm:cxn modelId="{6BA6CA5A-8349-483D-8282-662F535A060B}" type="presParOf" srcId="{D665C745-76E9-4CEB-B92F-EAA6F1EDBDD3}" destId="{2B51CF97-A4D0-48B2-B8CF-42E02FA0F816}" srcOrd="1" destOrd="0" presId="urn:microsoft.com/office/officeart/2005/8/layout/hierarchy3"/>
    <dgm:cxn modelId="{FC576EB9-3CCE-4EAF-91DD-43C94276DB0B}" type="presParOf" srcId="{2B51CF97-A4D0-48B2-B8CF-42E02FA0F816}" destId="{3D126570-6868-46EB-8148-88BE405000F5}" srcOrd="0" destOrd="0" presId="urn:microsoft.com/office/officeart/2005/8/layout/hierarchy3"/>
    <dgm:cxn modelId="{3B6044B2-CCE6-4DC4-A650-B80E24856810}" type="presParOf" srcId="{3D126570-6868-46EB-8148-88BE405000F5}" destId="{A41EB2FB-3B63-4FAE-A060-6A8E5E90DB18}" srcOrd="0" destOrd="0" presId="urn:microsoft.com/office/officeart/2005/8/layout/hierarchy3"/>
    <dgm:cxn modelId="{9626505F-B319-475C-8A4A-4D51D29CE5F2}" type="presParOf" srcId="{3D126570-6868-46EB-8148-88BE405000F5}" destId="{A6A0E6AB-6AAC-4549-B06B-6E8273AECBBC}" srcOrd="1" destOrd="0" presId="urn:microsoft.com/office/officeart/2005/8/layout/hierarchy3"/>
    <dgm:cxn modelId="{A22F237A-4116-4A0C-A090-B1D85338B2E0}" type="presParOf" srcId="{2B51CF97-A4D0-48B2-B8CF-42E02FA0F816}" destId="{4823A0CC-463F-40E2-B519-08490E069585}" srcOrd="1" destOrd="0" presId="urn:microsoft.com/office/officeart/2005/8/layout/hierarchy3"/>
    <dgm:cxn modelId="{CEAE962A-E10E-4C42-9B11-2E6B2E0F5029}" type="presParOf" srcId="{4823A0CC-463F-40E2-B519-08490E069585}" destId="{82A090C6-B0A6-474C-B0F6-5E9967F2596F}" srcOrd="0" destOrd="0" presId="urn:microsoft.com/office/officeart/2005/8/layout/hierarchy3"/>
    <dgm:cxn modelId="{3EF0CA1C-F943-4BAD-A7EA-12FBD5904A74}" type="presParOf" srcId="{4823A0CC-463F-40E2-B519-08490E069585}" destId="{5B603AB5-F34A-45EC-A6FE-D28940933532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9E8021B-52D5-48C3-A024-5CCDCA403631}" type="doc">
      <dgm:prSet loTypeId="urn:microsoft.com/office/officeart/2005/8/layout/hProcess10" loCatId="picture" qsTypeId="urn:microsoft.com/office/officeart/2005/8/quickstyle/simple1" qsCatId="simple" csTypeId="urn:microsoft.com/office/officeart/2005/8/colors/accent3_1" csCatId="accent3" phldr="1"/>
      <dgm:spPr/>
      <dgm:t>
        <a:bodyPr/>
        <a:lstStyle/>
        <a:p>
          <a:endParaRPr lang="en-MY"/>
        </a:p>
      </dgm:t>
    </dgm:pt>
    <dgm:pt modelId="{CDC2CF36-5E1C-4B4D-8F05-07F91A224420}">
      <dgm:prSet phldrT="[Text]" custT="1"/>
      <dgm:spPr/>
      <dgm:t>
        <a:bodyPr/>
        <a:lstStyle/>
        <a:p>
          <a:pPr algn="ctr"/>
          <a:r>
            <a:rPr lang="en-MY" sz="1800" b="1" dirty="0"/>
            <a:t>Photovoltaic Solar (PV) Panel</a:t>
          </a:r>
        </a:p>
      </dgm:t>
    </dgm:pt>
    <dgm:pt modelId="{614D2BB3-A990-4041-BEEB-A20FADCA2A74}" type="parTrans" cxnId="{FC07E901-11EF-479B-9B1D-3D4F70930479}">
      <dgm:prSet/>
      <dgm:spPr/>
      <dgm:t>
        <a:bodyPr/>
        <a:lstStyle/>
        <a:p>
          <a:endParaRPr lang="en-MY"/>
        </a:p>
      </dgm:t>
    </dgm:pt>
    <dgm:pt modelId="{719D2F60-63CB-4719-BA44-A26F3D939963}" type="sibTrans" cxnId="{FC07E901-11EF-479B-9B1D-3D4F70930479}">
      <dgm:prSet/>
      <dgm:spPr/>
      <dgm:t>
        <a:bodyPr/>
        <a:lstStyle/>
        <a:p>
          <a:endParaRPr lang="en-MY"/>
        </a:p>
      </dgm:t>
    </dgm:pt>
    <dgm:pt modelId="{A546C008-8AEC-453B-BB78-3701D1591973}">
      <dgm:prSet phldrT="[Text]" custT="1"/>
      <dgm:spPr/>
      <dgm:t>
        <a:bodyPr/>
        <a:lstStyle/>
        <a:p>
          <a:pPr algn="l"/>
          <a:r>
            <a:rPr lang="en-US" sz="1800" b="0" i="0" dirty="0">
              <a:effectLst/>
            </a:rPr>
            <a:t>A technology that converts sunlight directly into electricity using solar cells</a:t>
          </a:r>
          <a:br>
            <a:rPr lang="en-US" sz="1800" b="0" i="0" dirty="0">
              <a:effectLst/>
            </a:rPr>
          </a:br>
          <a:r>
            <a:rPr lang="en-US" sz="1800" b="0" i="0" dirty="0">
              <a:effectLst/>
            </a:rPr>
            <a:t>(Priscila et al., 2017).                      </a:t>
          </a:r>
          <a:endParaRPr lang="en-MY" sz="1800" dirty="0"/>
        </a:p>
      </dgm:t>
    </dgm:pt>
    <dgm:pt modelId="{37992D93-319A-46F1-B9BA-915038A4E185}" type="parTrans" cxnId="{889DF352-3BFF-4824-81FC-3833B28EC955}">
      <dgm:prSet/>
      <dgm:spPr/>
      <dgm:t>
        <a:bodyPr/>
        <a:lstStyle/>
        <a:p>
          <a:endParaRPr lang="en-MY"/>
        </a:p>
      </dgm:t>
    </dgm:pt>
    <dgm:pt modelId="{F6EAF2D8-6310-403B-9692-1A8122DC4A6D}" type="sibTrans" cxnId="{889DF352-3BFF-4824-81FC-3833B28EC955}">
      <dgm:prSet/>
      <dgm:spPr/>
      <dgm:t>
        <a:bodyPr/>
        <a:lstStyle/>
        <a:p>
          <a:endParaRPr lang="en-MY"/>
        </a:p>
      </dgm:t>
    </dgm:pt>
    <dgm:pt modelId="{A496B43F-3A1B-479F-AEDE-02DC4BF02113}">
      <dgm:prSet phldrT="[Text]" custT="1"/>
      <dgm:spPr/>
      <dgm:t>
        <a:bodyPr/>
        <a:lstStyle/>
        <a:p>
          <a:pPr algn="ctr"/>
          <a:r>
            <a:rPr lang="en-MY" sz="1800" b="1" dirty="0"/>
            <a:t>Efficiency</a:t>
          </a:r>
        </a:p>
      </dgm:t>
    </dgm:pt>
    <dgm:pt modelId="{19A47CA1-1C9A-4174-9A0A-98BC38B29EA7}" type="parTrans" cxnId="{70780613-EBF2-4717-9FDB-2DBD8779F8E1}">
      <dgm:prSet/>
      <dgm:spPr/>
      <dgm:t>
        <a:bodyPr/>
        <a:lstStyle/>
        <a:p>
          <a:endParaRPr lang="en-MY"/>
        </a:p>
      </dgm:t>
    </dgm:pt>
    <dgm:pt modelId="{BB448F46-A9F1-4F2B-9A64-8244BED80A63}" type="sibTrans" cxnId="{70780613-EBF2-4717-9FDB-2DBD8779F8E1}">
      <dgm:prSet/>
      <dgm:spPr/>
      <dgm:t>
        <a:bodyPr/>
        <a:lstStyle/>
        <a:p>
          <a:endParaRPr lang="en-MY"/>
        </a:p>
      </dgm:t>
    </dgm:pt>
    <dgm:pt modelId="{81CA3ECC-77A9-4D7A-8741-5FF0F3FA12A5}">
      <dgm:prSet phldrT="[Text]" custT="1"/>
      <dgm:spPr/>
      <dgm:t>
        <a:bodyPr/>
        <a:lstStyle/>
        <a:p>
          <a:r>
            <a:rPr lang="en-US" sz="1800" dirty="0">
              <a:solidFill>
                <a:srgbClr val="343541"/>
              </a:solidFill>
            </a:rPr>
            <a:t>T</a:t>
          </a:r>
          <a:r>
            <a:rPr lang="en-US" sz="1800" b="0" i="0" dirty="0">
              <a:solidFill>
                <a:srgbClr val="343541"/>
              </a:solidFill>
              <a:effectLst/>
            </a:rPr>
            <a:t>he maintenance of these plants still need </a:t>
          </a:r>
          <a:r>
            <a:rPr lang="en-US" sz="1800" b="1" i="0" dirty="0">
              <a:solidFill>
                <a:srgbClr val="343541"/>
              </a:solidFill>
              <a:effectLst/>
            </a:rPr>
            <a:t>improvement</a:t>
          </a:r>
          <a:r>
            <a:rPr lang="en-US" sz="1800" b="0" i="0" dirty="0">
              <a:solidFill>
                <a:srgbClr val="343541"/>
              </a:solidFill>
              <a:effectLst/>
            </a:rPr>
            <a:t> in order to enhance their efficiency</a:t>
          </a:r>
          <a:r>
            <a:rPr lang="en-US" sz="1800" dirty="0">
              <a:solidFill>
                <a:srgbClr val="343541"/>
              </a:solidFill>
            </a:rPr>
            <a:t> (Ana et al., 2018).</a:t>
          </a:r>
          <a:endParaRPr lang="en-MY" sz="1800" dirty="0"/>
        </a:p>
      </dgm:t>
    </dgm:pt>
    <dgm:pt modelId="{5F8B517F-CAE3-4110-8BB0-397716530629}" type="parTrans" cxnId="{D71E7877-3DD9-455C-831E-1C3C1CCF81FA}">
      <dgm:prSet/>
      <dgm:spPr/>
      <dgm:t>
        <a:bodyPr/>
        <a:lstStyle/>
        <a:p>
          <a:endParaRPr lang="en-MY"/>
        </a:p>
      </dgm:t>
    </dgm:pt>
    <dgm:pt modelId="{4BE2D663-4707-4210-89F0-5E633E4B3688}" type="sibTrans" cxnId="{D71E7877-3DD9-455C-831E-1C3C1CCF81FA}">
      <dgm:prSet/>
      <dgm:spPr/>
      <dgm:t>
        <a:bodyPr/>
        <a:lstStyle/>
        <a:p>
          <a:endParaRPr lang="en-MY"/>
        </a:p>
      </dgm:t>
    </dgm:pt>
    <dgm:pt modelId="{DCF75FCB-BEDA-4856-B39B-7577AF2E5941}">
      <dgm:prSet phldrT="[Text]" custT="1"/>
      <dgm:spPr/>
      <dgm:t>
        <a:bodyPr/>
        <a:lstStyle/>
        <a:p>
          <a:pPr algn="ctr"/>
          <a:r>
            <a:rPr lang="en-MY" sz="1800" b="1" dirty="0"/>
            <a:t>Predictive Maintenance(</a:t>
          </a:r>
          <a:r>
            <a:rPr lang="en-MY" sz="1800" b="1" dirty="0" err="1"/>
            <a:t>PdM</a:t>
          </a:r>
          <a:r>
            <a:rPr lang="en-MY" sz="1800" b="1" dirty="0"/>
            <a:t>) Model </a:t>
          </a:r>
        </a:p>
      </dgm:t>
    </dgm:pt>
    <dgm:pt modelId="{547F4D7F-3090-4809-85F8-70DB7B724875}" type="parTrans" cxnId="{4EA2EBA9-851A-476E-9825-1E306104D064}">
      <dgm:prSet/>
      <dgm:spPr/>
      <dgm:t>
        <a:bodyPr/>
        <a:lstStyle/>
        <a:p>
          <a:endParaRPr lang="en-MY"/>
        </a:p>
      </dgm:t>
    </dgm:pt>
    <dgm:pt modelId="{3B3408C6-B651-4A48-A4F0-BC06AEAED056}" type="sibTrans" cxnId="{4EA2EBA9-851A-476E-9825-1E306104D064}">
      <dgm:prSet/>
      <dgm:spPr/>
      <dgm:t>
        <a:bodyPr/>
        <a:lstStyle/>
        <a:p>
          <a:endParaRPr lang="en-MY"/>
        </a:p>
      </dgm:t>
    </dgm:pt>
    <dgm:pt modelId="{A2A24779-1E8A-46B6-B2D1-203B1C08E343}">
      <dgm:prSet phldrT="[Text]" custT="1"/>
      <dgm:spPr/>
      <dgm:t>
        <a:bodyPr/>
        <a:lstStyle/>
        <a:p>
          <a:pPr algn="l"/>
          <a:r>
            <a:rPr kumimoji="0" lang="en-US" sz="1800" b="0" i="0" u="none" strike="noStrike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rPr>
            <a:t>estimate time to failure in PV arrays, enabling users to take </a:t>
          </a:r>
          <a:r>
            <a:rPr kumimoji="0" lang="en-US" sz="1800" b="1" i="0" u="none" strike="noStrike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rPr>
            <a:t>preventive and corrective measures </a:t>
          </a:r>
          <a:r>
            <a:rPr kumimoji="0" lang="en-US" sz="1800" b="0" i="0" u="none" strike="noStrike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rPr>
            <a:t>before actual failures occur (Lin et al., 2019). </a:t>
          </a:r>
          <a:br>
            <a:rPr kumimoji="0" lang="en-US" sz="1600" b="0" i="0" u="none" strike="noStrike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rPr>
          </a:br>
          <a:endParaRPr lang="en-MY" sz="1600" dirty="0"/>
        </a:p>
      </dgm:t>
    </dgm:pt>
    <dgm:pt modelId="{A64E40DD-9AC3-4D3A-A811-2DCE9D7CE51F}" type="parTrans" cxnId="{6355087D-7C2F-4E19-915D-B64DD592A0A3}">
      <dgm:prSet/>
      <dgm:spPr/>
      <dgm:t>
        <a:bodyPr/>
        <a:lstStyle/>
        <a:p>
          <a:endParaRPr lang="en-MY"/>
        </a:p>
      </dgm:t>
    </dgm:pt>
    <dgm:pt modelId="{CE1A77BF-2F8D-4F63-B147-14F4C2F7C57E}" type="sibTrans" cxnId="{6355087D-7C2F-4E19-915D-B64DD592A0A3}">
      <dgm:prSet/>
      <dgm:spPr/>
      <dgm:t>
        <a:bodyPr/>
        <a:lstStyle/>
        <a:p>
          <a:endParaRPr lang="en-MY"/>
        </a:p>
      </dgm:t>
    </dgm:pt>
    <dgm:pt modelId="{811D9182-B2B9-473A-A066-577B870289E8}" type="pres">
      <dgm:prSet presAssocID="{C9E8021B-52D5-48C3-A024-5CCDCA403631}" presName="Name0" presStyleCnt="0">
        <dgm:presLayoutVars>
          <dgm:dir/>
          <dgm:resizeHandles val="exact"/>
        </dgm:presLayoutVars>
      </dgm:prSet>
      <dgm:spPr/>
    </dgm:pt>
    <dgm:pt modelId="{D72A10D2-44D1-420D-8F6D-3914F3DBCDC6}" type="pres">
      <dgm:prSet presAssocID="{CDC2CF36-5E1C-4B4D-8F05-07F91A224420}" presName="composite" presStyleCnt="0"/>
      <dgm:spPr/>
    </dgm:pt>
    <dgm:pt modelId="{24A91506-A142-4F8F-A930-4A43097FBC57}" type="pres">
      <dgm:prSet presAssocID="{CDC2CF36-5E1C-4B4D-8F05-07F91A224420}" presName="imagSh" presStyleLbl="bgImgPlace1" presStyleIdx="0" presStyleCnt="3"/>
      <dgm:spPr>
        <a:blipFill>
          <a:blip xmlns:r="http://schemas.openxmlformats.org/officeDocument/2006/relationships" r:embed="rId1"/>
          <a:srcRect/>
          <a:stretch>
            <a:fillRect l="-25000" r="-25000"/>
          </a:stretch>
        </a:blipFill>
      </dgm:spPr>
    </dgm:pt>
    <dgm:pt modelId="{36873502-3C3C-4153-8192-07F800E9D8CA}" type="pres">
      <dgm:prSet presAssocID="{CDC2CF36-5E1C-4B4D-8F05-07F91A224420}" presName="txNode" presStyleLbl="node1" presStyleIdx="0" presStyleCnt="3" custScaleX="174738" custScaleY="78106" custLinFactNeighborX="-1880" custLinFactNeighborY="-5061">
        <dgm:presLayoutVars>
          <dgm:bulletEnabled val="1"/>
        </dgm:presLayoutVars>
      </dgm:prSet>
      <dgm:spPr/>
    </dgm:pt>
    <dgm:pt modelId="{9B9EE6D0-E642-41F9-AFF9-AA5893B16758}" type="pres">
      <dgm:prSet presAssocID="{719D2F60-63CB-4719-BA44-A26F3D939963}" presName="sibTrans" presStyleLbl="sibTrans2D1" presStyleIdx="0" presStyleCnt="2"/>
      <dgm:spPr/>
    </dgm:pt>
    <dgm:pt modelId="{DD564442-3F40-4256-9A53-84C7E5EBAF54}" type="pres">
      <dgm:prSet presAssocID="{719D2F60-63CB-4719-BA44-A26F3D939963}" presName="connTx" presStyleLbl="sibTrans2D1" presStyleIdx="0" presStyleCnt="2"/>
      <dgm:spPr/>
    </dgm:pt>
    <dgm:pt modelId="{525C9668-CCEB-431D-AB79-7C9D8DB83B8D}" type="pres">
      <dgm:prSet presAssocID="{A496B43F-3A1B-479F-AEDE-02DC4BF02113}" presName="composite" presStyleCnt="0"/>
      <dgm:spPr/>
    </dgm:pt>
    <dgm:pt modelId="{394E5F4E-02AD-439E-87ED-34EBEE1D93BA}" type="pres">
      <dgm:prSet presAssocID="{A496B43F-3A1B-479F-AEDE-02DC4BF02113}" presName="imagSh" presStyleLbl="bgImgPlace1" presStyleIdx="1" presStyleCnt="3"/>
      <dgm:spPr>
        <a:blipFill>
          <a:blip xmlns:r="http://schemas.openxmlformats.org/officeDocument/2006/relationships" r:embed="rId2"/>
          <a:srcRect/>
          <a:stretch>
            <a:fillRect l="-26000" r="-26000"/>
          </a:stretch>
        </a:blipFill>
      </dgm:spPr>
    </dgm:pt>
    <dgm:pt modelId="{D6617F50-64F1-4123-A1F7-6EE951FC006A}" type="pres">
      <dgm:prSet presAssocID="{A496B43F-3A1B-479F-AEDE-02DC4BF02113}" presName="txNode" presStyleLbl="node1" presStyleIdx="1" presStyleCnt="3" custScaleX="158902" custScaleY="95146" custLinFactNeighborX="-11705" custLinFactNeighborY="3414">
        <dgm:presLayoutVars>
          <dgm:bulletEnabled val="1"/>
        </dgm:presLayoutVars>
      </dgm:prSet>
      <dgm:spPr/>
    </dgm:pt>
    <dgm:pt modelId="{BB95780D-8C1A-43DC-9E33-5064548303E4}" type="pres">
      <dgm:prSet presAssocID="{BB448F46-A9F1-4F2B-9A64-8244BED80A63}" presName="sibTrans" presStyleLbl="sibTrans2D1" presStyleIdx="1" presStyleCnt="2"/>
      <dgm:spPr/>
    </dgm:pt>
    <dgm:pt modelId="{B57C5208-3ABD-4D99-9D30-223542BC90FD}" type="pres">
      <dgm:prSet presAssocID="{BB448F46-A9F1-4F2B-9A64-8244BED80A63}" presName="connTx" presStyleLbl="sibTrans2D1" presStyleIdx="1" presStyleCnt="2"/>
      <dgm:spPr/>
    </dgm:pt>
    <dgm:pt modelId="{9FFEB1CB-BC57-4FFC-96C3-F780CF04F91B}" type="pres">
      <dgm:prSet presAssocID="{DCF75FCB-BEDA-4856-B39B-7577AF2E5941}" presName="composite" presStyleCnt="0"/>
      <dgm:spPr/>
    </dgm:pt>
    <dgm:pt modelId="{63B3EE33-0071-4F55-83DC-1BC521AEC681}" type="pres">
      <dgm:prSet presAssocID="{DCF75FCB-BEDA-4856-B39B-7577AF2E5941}" presName="imagSh" presStyleLbl="bgImgPlace1" presStyleIdx="2" presStyleCnt="3"/>
      <dgm:spPr>
        <a:blipFill>
          <a:blip xmlns:r="http://schemas.openxmlformats.org/officeDocument/2006/relationships" r:embed="rId3"/>
          <a:srcRect/>
          <a:stretch>
            <a:fillRect l="-25000" r="-25000"/>
          </a:stretch>
        </a:blipFill>
      </dgm:spPr>
    </dgm:pt>
    <dgm:pt modelId="{9C9E213E-C276-4770-90F9-593A8D209AD0}" type="pres">
      <dgm:prSet presAssocID="{DCF75FCB-BEDA-4856-B39B-7577AF2E5941}" presName="txNode" presStyleLbl="node1" presStyleIdx="2" presStyleCnt="3" custScaleX="182571" custScaleY="121258" custLinFactNeighborX="-11705" custLinFactNeighborY="17313">
        <dgm:presLayoutVars>
          <dgm:bulletEnabled val="1"/>
        </dgm:presLayoutVars>
      </dgm:prSet>
      <dgm:spPr/>
    </dgm:pt>
  </dgm:ptLst>
  <dgm:cxnLst>
    <dgm:cxn modelId="{FC07E901-11EF-479B-9B1D-3D4F70930479}" srcId="{C9E8021B-52D5-48C3-A024-5CCDCA403631}" destId="{CDC2CF36-5E1C-4B4D-8F05-07F91A224420}" srcOrd="0" destOrd="0" parTransId="{614D2BB3-A990-4041-BEEB-A20FADCA2A74}" sibTransId="{719D2F60-63CB-4719-BA44-A26F3D939963}"/>
    <dgm:cxn modelId="{70780613-EBF2-4717-9FDB-2DBD8779F8E1}" srcId="{C9E8021B-52D5-48C3-A024-5CCDCA403631}" destId="{A496B43F-3A1B-479F-AEDE-02DC4BF02113}" srcOrd="1" destOrd="0" parTransId="{19A47CA1-1C9A-4174-9A0A-98BC38B29EA7}" sibTransId="{BB448F46-A9F1-4F2B-9A64-8244BED80A63}"/>
    <dgm:cxn modelId="{F960DD18-17EE-4264-B06F-94AB532AFFC0}" type="presOf" srcId="{C9E8021B-52D5-48C3-A024-5CCDCA403631}" destId="{811D9182-B2B9-473A-A066-577B870289E8}" srcOrd="0" destOrd="0" presId="urn:microsoft.com/office/officeart/2005/8/layout/hProcess10"/>
    <dgm:cxn modelId="{BFCBDC2D-9752-427F-9523-C1F487E44584}" type="presOf" srcId="{BB448F46-A9F1-4F2B-9A64-8244BED80A63}" destId="{BB95780D-8C1A-43DC-9E33-5064548303E4}" srcOrd="0" destOrd="0" presId="urn:microsoft.com/office/officeart/2005/8/layout/hProcess10"/>
    <dgm:cxn modelId="{035F626A-63C4-4D78-B59A-1FC941C588B9}" type="presOf" srcId="{BB448F46-A9F1-4F2B-9A64-8244BED80A63}" destId="{B57C5208-3ABD-4D99-9D30-223542BC90FD}" srcOrd="1" destOrd="0" presId="urn:microsoft.com/office/officeart/2005/8/layout/hProcess10"/>
    <dgm:cxn modelId="{889DF352-3BFF-4824-81FC-3833B28EC955}" srcId="{CDC2CF36-5E1C-4B4D-8F05-07F91A224420}" destId="{A546C008-8AEC-453B-BB78-3701D1591973}" srcOrd="0" destOrd="0" parTransId="{37992D93-319A-46F1-B9BA-915038A4E185}" sibTransId="{F6EAF2D8-6310-403B-9692-1A8122DC4A6D}"/>
    <dgm:cxn modelId="{D71E7877-3DD9-455C-831E-1C3C1CCF81FA}" srcId="{A496B43F-3A1B-479F-AEDE-02DC4BF02113}" destId="{81CA3ECC-77A9-4D7A-8741-5FF0F3FA12A5}" srcOrd="0" destOrd="0" parTransId="{5F8B517F-CAE3-4110-8BB0-397716530629}" sibTransId="{4BE2D663-4707-4210-89F0-5E633E4B3688}"/>
    <dgm:cxn modelId="{9532AD77-15BF-4F8B-93C4-4D8087D13321}" type="presOf" srcId="{A546C008-8AEC-453B-BB78-3701D1591973}" destId="{36873502-3C3C-4153-8192-07F800E9D8CA}" srcOrd="0" destOrd="1" presId="urn:microsoft.com/office/officeart/2005/8/layout/hProcess10"/>
    <dgm:cxn modelId="{6355087D-7C2F-4E19-915D-B64DD592A0A3}" srcId="{DCF75FCB-BEDA-4856-B39B-7577AF2E5941}" destId="{A2A24779-1E8A-46B6-B2D1-203B1C08E343}" srcOrd="0" destOrd="0" parTransId="{A64E40DD-9AC3-4D3A-A811-2DCE9D7CE51F}" sibTransId="{CE1A77BF-2F8D-4F63-B147-14F4C2F7C57E}"/>
    <dgm:cxn modelId="{65091E81-2F06-459D-BF18-776CB10B1B67}" type="presOf" srcId="{CDC2CF36-5E1C-4B4D-8F05-07F91A224420}" destId="{36873502-3C3C-4153-8192-07F800E9D8CA}" srcOrd="0" destOrd="0" presId="urn:microsoft.com/office/officeart/2005/8/layout/hProcess10"/>
    <dgm:cxn modelId="{6C305E8D-77B2-43A6-BF45-F06F4C371103}" type="presOf" srcId="{A496B43F-3A1B-479F-AEDE-02DC4BF02113}" destId="{D6617F50-64F1-4123-A1F7-6EE951FC006A}" srcOrd="0" destOrd="0" presId="urn:microsoft.com/office/officeart/2005/8/layout/hProcess10"/>
    <dgm:cxn modelId="{33DA2BA5-3C26-476F-BBDE-705AEFBBAFB1}" type="presOf" srcId="{719D2F60-63CB-4719-BA44-A26F3D939963}" destId="{DD564442-3F40-4256-9A53-84C7E5EBAF54}" srcOrd="1" destOrd="0" presId="urn:microsoft.com/office/officeart/2005/8/layout/hProcess10"/>
    <dgm:cxn modelId="{B9FB97A7-AEBA-4651-9D48-87C1C8BC841C}" type="presOf" srcId="{81CA3ECC-77A9-4D7A-8741-5FF0F3FA12A5}" destId="{D6617F50-64F1-4123-A1F7-6EE951FC006A}" srcOrd="0" destOrd="1" presId="urn:microsoft.com/office/officeart/2005/8/layout/hProcess10"/>
    <dgm:cxn modelId="{C046CAA9-F767-4DF1-99A3-C1C3543EEDA7}" type="presOf" srcId="{A2A24779-1E8A-46B6-B2D1-203B1C08E343}" destId="{9C9E213E-C276-4770-90F9-593A8D209AD0}" srcOrd="0" destOrd="1" presId="urn:microsoft.com/office/officeart/2005/8/layout/hProcess10"/>
    <dgm:cxn modelId="{4EA2EBA9-851A-476E-9825-1E306104D064}" srcId="{C9E8021B-52D5-48C3-A024-5CCDCA403631}" destId="{DCF75FCB-BEDA-4856-B39B-7577AF2E5941}" srcOrd="2" destOrd="0" parTransId="{547F4D7F-3090-4809-85F8-70DB7B724875}" sibTransId="{3B3408C6-B651-4A48-A4F0-BC06AEAED056}"/>
    <dgm:cxn modelId="{DE77D8BD-A264-4549-AB24-79B91993211E}" type="presOf" srcId="{DCF75FCB-BEDA-4856-B39B-7577AF2E5941}" destId="{9C9E213E-C276-4770-90F9-593A8D209AD0}" srcOrd="0" destOrd="0" presId="urn:microsoft.com/office/officeart/2005/8/layout/hProcess10"/>
    <dgm:cxn modelId="{B3D05ED9-0DF3-4E2B-B5A4-8D54325D916E}" type="presOf" srcId="{719D2F60-63CB-4719-BA44-A26F3D939963}" destId="{9B9EE6D0-E642-41F9-AFF9-AA5893B16758}" srcOrd="0" destOrd="0" presId="urn:microsoft.com/office/officeart/2005/8/layout/hProcess10"/>
    <dgm:cxn modelId="{C19DBD7C-72BA-48E4-BE94-16D5BA8747E0}" type="presParOf" srcId="{811D9182-B2B9-473A-A066-577B870289E8}" destId="{D72A10D2-44D1-420D-8F6D-3914F3DBCDC6}" srcOrd="0" destOrd="0" presId="urn:microsoft.com/office/officeart/2005/8/layout/hProcess10"/>
    <dgm:cxn modelId="{E9A9B052-CBA9-420B-84FF-6EEE4B00ECEA}" type="presParOf" srcId="{D72A10D2-44D1-420D-8F6D-3914F3DBCDC6}" destId="{24A91506-A142-4F8F-A930-4A43097FBC57}" srcOrd="0" destOrd="0" presId="urn:microsoft.com/office/officeart/2005/8/layout/hProcess10"/>
    <dgm:cxn modelId="{1BEDD54B-62CE-4F5A-8789-A9A29404605E}" type="presParOf" srcId="{D72A10D2-44D1-420D-8F6D-3914F3DBCDC6}" destId="{36873502-3C3C-4153-8192-07F800E9D8CA}" srcOrd="1" destOrd="0" presId="urn:microsoft.com/office/officeart/2005/8/layout/hProcess10"/>
    <dgm:cxn modelId="{15983533-34C3-43B9-AD85-518EC0DE0F41}" type="presParOf" srcId="{811D9182-B2B9-473A-A066-577B870289E8}" destId="{9B9EE6D0-E642-41F9-AFF9-AA5893B16758}" srcOrd="1" destOrd="0" presId="urn:microsoft.com/office/officeart/2005/8/layout/hProcess10"/>
    <dgm:cxn modelId="{A39B5115-1CDE-4349-95FF-F14369D5C06E}" type="presParOf" srcId="{9B9EE6D0-E642-41F9-AFF9-AA5893B16758}" destId="{DD564442-3F40-4256-9A53-84C7E5EBAF54}" srcOrd="0" destOrd="0" presId="urn:microsoft.com/office/officeart/2005/8/layout/hProcess10"/>
    <dgm:cxn modelId="{7765E23A-598C-4F57-92F1-073BAB0B16BD}" type="presParOf" srcId="{811D9182-B2B9-473A-A066-577B870289E8}" destId="{525C9668-CCEB-431D-AB79-7C9D8DB83B8D}" srcOrd="2" destOrd="0" presId="urn:microsoft.com/office/officeart/2005/8/layout/hProcess10"/>
    <dgm:cxn modelId="{4F62E7DC-8601-4BF2-93CA-770840DDF0F2}" type="presParOf" srcId="{525C9668-CCEB-431D-AB79-7C9D8DB83B8D}" destId="{394E5F4E-02AD-439E-87ED-34EBEE1D93BA}" srcOrd="0" destOrd="0" presId="urn:microsoft.com/office/officeart/2005/8/layout/hProcess10"/>
    <dgm:cxn modelId="{5D4CFC34-8E21-4D59-9D6E-EC5F99CD5EF2}" type="presParOf" srcId="{525C9668-CCEB-431D-AB79-7C9D8DB83B8D}" destId="{D6617F50-64F1-4123-A1F7-6EE951FC006A}" srcOrd="1" destOrd="0" presId="urn:microsoft.com/office/officeart/2005/8/layout/hProcess10"/>
    <dgm:cxn modelId="{EF766D43-6EA4-4F7F-9194-45BBD2622C9C}" type="presParOf" srcId="{811D9182-B2B9-473A-A066-577B870289E8}" destId="{BB95780D-8C1A-43DC-9E33-5064548303E4}" srcOrd="3" destOrd="0" presId="urn:microsoft.com/office/officeart/2005/8/layout/hProcess10"/>
    <dgm:cxn modelId="{0881FB81-ED6A-4212-8E98-AD00FED7134F}" type="presParOf" srcId="{BB95780D-8C1A-43DC-9E33-5064548303E4}" destId="{B57C5208-3ABD-4D99-9D30-223542BC90FD}" srcOrd="0" destOrd="0" presId="urn:microsoft.com/office/officeart/2005/8/layout/hProcess10"/>
    <dgm:cxn modelId="{80E34A82-A6DF-4070-9F2C-2605D73BEF56}" type="presParOf" srcId="{811D9182-B2B9-473A-A066-577B870289E8}" destId="{9FFEB1CB-BC57-4FFC-96C3-F780CF04F91B}" srcOrd="4" destOrd="0" presId="urn:microsoft.com/office/officeart/2005/8/layout/hProcess10"/>
    <dgm:cxn modelId="{DA79679D-02AF-4BCD-8FF9-BD16A31D39B8}" type="presParOf" srcId="{9FFEB1CB-BC57-4FFC-96C3-F780CF04F91B}" destId="{63B3EE33-0071-4F55-83DC-1BC521AEC681}" srcOrd="0" destOrd="0" presId="urn:microsoft.com/office/officeart/2005/8/layout/hProcess10"/>
    <dgm:cxn modelId="{6466EF7C-2414-4CF3-BEB9-4FE3A21A730A}" type="presParOf" srcId="{9FFEB1CB-BC57-4FFC-96C3-F780CF04F91B}" destId="{9C9E213E-C276-4770-90F9-593A8D209AD0}" srcOrd="1" destOrd="0" presId="urn:microsoft.com/office/officeart/2005/8/layout/hProcess10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8630D9-2649-4494-911A-87FF318CD77B}">
      <dsp:nvSpPr>
        <dsp:cNvPr id="0" name=""/>
        <dsp:cNvSpPr/>
      </dsp:nvSpPr>
      <dsp:spPr>
        <a:xfrm>
          <a:off x="615" y="1205872"/>
          <a:ext cx="2981500" cy="53642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Thermal Power Plant</a:t>
          </a:r>
          <a:endParaRPr lang="en-MY" sz="2000" kern="1200" dirty="0"/>
        </a:p>
      </dsp:txBody>
      <dsp:txXfrm>
        <a:off x="16326" y="1221583"/>
        <a:ext cx="2950078" cy="505000"/>
      </dsp:txXfrm>
    </dsp:sp>
    <dsp:sp modelId="{DA48F913-DAEF-4422-A76F-60AB7DEA2FF1}">
      <dsp:nvSpPr>
        <dsp:cNvPr id="0" name=""/>
        <dsp:cNvSpPr/>
      </dsp:nvSpPr>
      <dsp:spPr>
        <a:xfrm>
          <a:off x="298765" y="1742294"/>
          <a:ext cx="298150" cy="10642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64239"/>
              </a:lnTo>
              <a:lnTo>
                <a:pt x="298150" y="1064239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ABA11DF-4E1A-4C9A-B3A1-0A31018E23A5}">
      <dsp:nvSpPr>
        <dsp:cNvPr id="0" name=""/>
        <dsp:cNvSpPr/>
      </dsp:nvSpPr>
      <dsp:spPr>
        <a:xfrm>
          <a:off x="596915" y="2008720"/>
          <a:ext cx="2398278" cy="1595626"/>
        </a:xfrm>
        <a:prstGeom prst="roundRect">
          <a:avLst>
            <a:gd name="adj" fmla="val 10000"/>
          </a:avLst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produces power by using conventional steam turbine and steam generator principally fired by coal, oil or natural gas (steam power plant)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MY" sz="1100" kern="1200" dirty="0"/>
        </a:p>
      </dsp:txBody>
      <dsp:txXfrm>
        <a:off x="643649" y="2055454"/>
        <a:ext cx="2304810" cy="1502158"/>
      </dsp:txXfrm>
    </dsp:sp>
    <dsp:sp modelId="{A41EB2FB-3B63-4FAE-A060-6A8E5E90DB18}">
      <dsp:nvSpPr>
        <dsp:cNvPr id="0" name=""/>
        <dsp:cNvSpPr/>
      </dsp:nvSpPr>
      <dsp:spPr>
        <a:xfrm>
          <a:off x="3507444" y="1173293"/>
          <a:ext cx="2131409" cy="68056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Hydroelectric Power Plants</a:t>
          </a:r>
          <a:endParaRPr lang="en-MY" sz="2000" kern="1200" dirty="0"/>
        </a:p>
      </dsp:txBody>
      <dsp:txXfrm>
        <a:off x="3527377" y="1193226"/>
        <a:ext cx="2091543" cy="640703"/>
      </dsp:txXfrm>
    </dsp:sp>
    <dsp:sp modelId="{82A090C6-B0A6-474C-B0F6-5E9967F2596F}">
      <dsp:nvSpPr>
        <dsp:cNvPr id="0" name=""/>
        <dsp:cNvSpPr/>
      </dsp:nvSpPr>
      <dsp:spPr>
        <a:xfrm>
          <a:off x="3720585" y="1853863"/>
          <a:ext cx="184430" cy="86809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68091"/>
              </a:lnTo>
              <a:lnTo>
                <a:pt x="184430" y="868091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B603AB5-F34A-45EC-A6FE-D28940933532}">
      <dsp:nvSpPr>
        <dsp:cNvPr id="0" name=""/>
        <dsp:cNvSpPr/>
      </dsp:nvSpPr>
      <dsp:spPr>
        <a:xfrm>
          <a:off x="3905016" y="2189101"/>
          <a:ext cx="1705127" cy="1065704"/>
        </a:xfrm>
        <a:prstGeom prst="roundRect">
          <a:avLst>
            <a:gd name="adj" fmla="val 10000"/>
          </a:avLst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utilization of energy from flowing water to electrical energy.</a:t>
          </a:r>
          <a:endParaRPr lang="en-MY" sz="1600" kern="1200" dirty="0"/>
        </a:p>
      </dsp:txBody>
      <dsp:txXfrm>
        <a:off x="3936229" y="2220314"/>
        <a:ext cx="1642701" cy="100327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A91506-A142-4F8F-A930-4A43097FBC57}">
      <dsp:nvSpPr>
        <dsp:cNvPr id="0" name=""/>
        <dsp:cNvSpPr/>
      </dsp:nvSpPr>
      <dsp:spPr>
        <a:xfrm>
          <a:off x="413057" y="896189"/>
          <a:ext cx="1952000" cy="1952000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/>
          <a:srcRect/>
          <a:stretch>
            <a:fillRect l="-25000" r="-25000"/>
          </a:stretch>
        </a:blip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6873502-3C3C-4153-8192-07F800E9D8CA}">
      <dsp:nvSpPr>
        <dsp:cNvPr id="0" name=""/>
        <dsp:cNvSpPr/>
      </dsp:nvSpPr>
      <dsp:spPr>
        <a:xfrm>
          <a:off x="0" y="2182284"/>
          <a:ext cx="3410887" cy="152462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1800" b="1" kern="1200" dirty="0"/>
            <a:t>Photovoltaic Solar (PV) Panel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b="0" i="0" kern="1200" dirty="0">
              <a:effectLst/>
            </a:rPr>
            <a:t>A technology that converts sunlight directly into electricity using solar cells</a:t>
          </a:r>
          <a:br>
            <a:rPr lang="en-US" sz="1800" b="0" i="0" kern="1200" dirty="0">
              <a:effectLst/>
            </a:rPr>
          </a:br>
          <a:r>
            <a:rPr lang="en-US" sz="1800" b="0" i="0" kern="1200" dirty="0">
              <a:effectLst/>
            </a:rPr>
            <a:t>(Priscila et al., 2017).                      </a:t>
          </a:r>
          <a:endParaRPr lang="en-MY" sz="1800" kern="1200" dirty="0"/>
        </a:p>
      </dsp:txBody>
      <dsp:txXfrm>
        <a:off x="44655" y="2226939"/>
        <a:ext cx="3321577" cy="1435319"/>
      </dsp:txXfrm>
    </dsp:sp>
    <dsp:sp modelId="{9B9EE6D0-E642-41F9-AFF9-AA5893B16758}">
      <dsp:nvSpPr>
        <dsp:cNvPr id="0" name=""/>
        <dsp:cNvSpPr/>
      </dsp:nvSpPr>
      <dsp:spPr>
        <a:xfrm rot="21528772">
          <a:off x="3086274" y="1595025"/>
          <a:ext cx="721449" cy="469038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MY" sz="2000" kern="1200"/>
        </a:p>
      </dsp:txBody>
      <dsp:txXfrm>
        <a:off x="3086289" y="1690291"/>
        <a:ext cx="580738" cy="281422"/>
      </dsp:txXfrm>
    </dsp:sp>
    <dsp:sp modelId="{394E5F4E-02AD-439E-87ED-34EBEE1D93BA}">
      <dsp:nvSpPr>
        <dsp:cNvPr id="0" name=""/>
        <dsp:cNvSpPr/>
      </dsp:nvSpPr>
      <dsp:spPr>
        <a:xfrm>
          <a:off x="4425898" y="813034"/>
          <a:ext cx="1952000" cy="1952000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2"/>
          <a:srcRect/>
          <a:stretch>
            <a:fillRect l="-26000" r="-26000"/>
          </a:stretch>
        </a:blip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6617F50-64F1-4123-A1F7-6EE951FC006A}">
      <dsp:nvSpPr>
        <dsp:cNvPr id="0" name=""/>
        <dsp:cNvSpPr/>
      </dsp:nvSpPr>
      <dsp:spPr>
        <a:xfrm>
          <a:off x="3940300" y="2098251"/>
          <a:ext cx="3101768" cy="185725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1800" b="1" kern="1200" dirty="0"/>
            <a:t>Efficiency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solidFill>
                <a:srgbClr val="343541"/>
              </a:solidFill>
            </a:rPr>
            <a:t>T</a:t>
          </a:r>
          <a:r>
            <a:rPr lang="en-US" sz="1800" b="0" i="0" kern="1200" dirty="0">
              <a:solidFill>
                <a:srgbClr val="343541"/>
              </a:solidFill>
              <a:effectLst/>
            </a:rPr>
            <a:t>he maintenance of these plants still need </a:t>
          </a:r>
          <a:r>
            <a:rPr lang="en-US" sz="1800" b="1" i="0" kern="1200" dirty="0">
              <a:solidFill>
                <a:srgbClr val="343541"/>
              </a:solidFill>
              <a:effectLst/>
            </a:rPr>
            <a:t>improvement</a:t>
          </a:r>
          <a:r>
            <a:rPr lang="en-US" sz="1800" b="0" i="0" kern="1200" dirty="0">
              <a:solidFill>
                <a:srgbClr val="343541"/>
              </a:solidFill>
              <a:effectLst/>
            </a:rPr>
            <a:t> in order to enhance their efficiency</a:t>
          </a:r>
          <a:r>
            <a:rPr lang="en-US" sz="1800" kern="1200" dirty="0">
              <a:solidFill>
                <a:srgbClr val="343541"/>
              </a:solidFill>
            </a:rPr>
            <a:t> (Ana et al., 2018).</a:t>
          </a:r>
          <a:endParaRPr lang="en-MY" sz="1800" kern="1200" dirty="0"/>
        </a:p>
      </dsp:txBody>
      <dsp:txXfrm>
        <a:off x="3994697" y="2152648"/>
        <a:ext cx="2992974" cy="1748456"/>
      </dsp:txXfrm>
    </dsp:sp>
    <dsp:sp modelId="{BB95780D-8C1A-43DC-9E33-5064548303E4}">
      <dsp:nvSpPr>
        <dsp:cNvPr id="0" name=""/>
        <dsp:cNvSpPr/>
      </dsp:nvSpPr>
      <dsp:spPr>
        <a:xfrm rot="21492911">
          <a:off x="7125769" y="1489137"/>
          <a:ext cx="748414" cy="469038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MY" sz="2000" kern="1200"/>
        </a:p>
      </dsp:txBody>
      <dsp:txXfrm>
        <a:off x="7125803" y="1585136"/>
        <a:ext cx="607703" cy="281422"/>
      </dsp:txXfrm>
    </dsp:sp>
    <dsp:sp modelId="{63B3EE33-0071-4F55-83DC-1BC521AEC681}">
      <dsp:nvSpPr>
        <dsp:cNvPr id="0" name=""/>
        <dsp:cNvSpPr/>
      </dsp:nvSpPr>
      <dsp:spPr>
        <a:xfrm>
          <a:off x="8515189" y="685607"/>
          <a:ext cx="1952000" cy="1952000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3"/>
          <a:srcRect/>
          <a:stretch>
            <a:fillRect l="-25000" r="-25000"/>
          </a:stretch>
        </a:blip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C9E213E-C276-4770-90F9-593A8D209AD0}">
      <dsp:nvSpPr>
        <dsp:cNvPr id="0" name=""/>
        <dsp:cNvSpPr/>
      </dsp:nvSpPr>
      <dsp:spPr>
        <a:xfrm>
          <a:off x="7798582" y="1987280"/>
          <a:ext cx="3563787" cy="236695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1800" b="1" kern="1200" dirty="0"/>
            <a:t>Predictive Maintenance(</a:t>
          </a:r>
          <a:r>
            <a:rPr lang="en-MY" sz="1800" b="1" kern="1200" dirty="0" err="1"/>
            <a:t>PdM</a:t>
          </a:r>
          <a:r>
            <a:rPr lang="en-MY" sz="1800" b="1" kern="1200" dirty="0"/>
            <a:t>) Model 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rPr>
            <a:t>estimate time to failure in PV arrays, enabling users to take </a:t>
          </a:r>
          <a:r>
            <a: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rPr>
            <a:t>preventive and corrective measures </a:t>
          </a:r>
          <a:r>
            <a: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rPr>
            <a:t>before actual failures occur (Lin et al., 2019). </a:t>
          </a:r>
          <a:br>
            <a: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rPr>
          </a:br>
          <a:endParaRPr lang="en-MY" sz="1600" kern="1200" dirty="0"/>
        </a:p>
      </dsp:txBody>
      <dsp:txXfrm>
        <a:off x="7867908" y="2056606"/>
        <a:ext cx="3425135" cy="222830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10">
  <dgm:title val=""/>
  <dgm:desc val=""/>
  <dgm:catLst>
    <dgm:cat type="process" pri="3000"/>
    <dgm:cat type="picture" pri="30000"/>
    <dgm:cat type="pictureconvert" pri="3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op="equ" fact="0.3333"/>
      <dgm:constr type="primFontSz" for="des" forName="txNode" op="equ" val="65"/>
      <dgm:constr type="primFontSz" for="des" forName="connTx" op="equ" val="55"/>
      <dgm:constr type="primFontSz" for="des" forName="connTx" refType="primFontSz" refFor="des" refForName="txNode" op="lte" fact="0.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imagSh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 refType="w" fact="0.14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if>
          <dgm:else name="Name7">
            <dgm:constrLst>
              <dgm:constr type="l" for="ch" forName="imagSh" refType="w" fact="0.14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else>
        </dgm:choose>
        <dgm:ruleLst/>
        <dgm:layoutNode name="imagSh" styleLbl="b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x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imagSh"/>
            <dgm:param type="dstNode" val="imagSh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35"/>
            <dgm:constr type="endPad" refType="connDist" fact="0.3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MY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C60705-6A0C-4F75-B1FE-376840D18061}" type="datetimeFigureOut">
              <a:rPr lang="en-MY" smtClean="0"/>
              <a:t>4/6/2023</a:t>
            </a:fld>
            <a:endParaRPr lang="en-MY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MY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M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A8BF29-E9E1-496D-B113-118BD2E540FB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6574131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A8BF29-E9E1-496D-B113-118BD2E540FB}" type="slidenum">
              <a:rPr lang="en-MY" smtClean="0"/>
              <a:t>3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6586760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A8BF29-E9E1-496D-B113-118BD2E540FB}" type="slidenum">
              <a:rPr lang="en-MY" smtClean="0"/>
              <a:t>5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4691348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A8BF29-E9E1-496D-B113-118BD2E540FB}" type="slidenum">
              <a:rPr lang="en-MY" smtClean="0"/>
              <a:t>26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34946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C4F6E-8C1C-2A3F-102D-C5BC6F87B2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5EC1A0-3CA4-BDF4-4D24-7E77979875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3C1A98-CC8B-C0BD-CF90-3CDC3D62A1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5B5BC-FC10-42A1-ACC6-8E2621241B96}" type="datetimeFigureOut">
              <a:rPr lang="en-MY" smtClean="0"/>
              <a:t>4/6/2023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0B7B74-5463-3F75-FC2E-50451C38D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CC4479-B531-8F54-6FC3-74487C8E8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321E6-E7E0-49B0-9790-0BB6843CCA13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3995710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3487B-9A34-FE87-7D31-9AFF163BDA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2B7D0AD-423A-CBB2-8F63-9934F0C1DC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8BB9F5-361E-9EFA-A17E-578CF61B1B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5B5BC-FC10-42A1-ACC6-8E2621241B96}" type="datetimeFigureOut">
              <a:rPr lang="en-MY" smtClean="0"/>
              <a:t>4/6/2023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2698D6-CF7E-5B3C-D95B-9B78404D58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C4958D-7AF7-A8E9-FC31-0FA0BA5567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321E6-E7E0-49B0-9790-0BB6843CCA13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128182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CC99630-3DF8-D0DE-A750-4DA78F90B2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AE99E22-73C5-302E-1107-BEB77BE45D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ED3D32-A182-C28A-0714-8ABEB89841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5B5BC-FC10-42A1-ACC6-8E2621241B96}" type="datetimeFigureOut">
              <a:rPr lang="en-MY" smtClean="0"/>
              <a:t>4/6/2023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B9E693-933F-8F36-62A7-8461CCE40C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ED17B1-A44D-E341-B110-1FF7FD47D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321E6-E7E0-49B0-9790-0BB6843CCA13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42136561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786611-F0CC-8A9D-76AF-413553F0A4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780A2D-24FB-B719-1BF0-BF8CF9EB95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DC55EC-1E27-AE1B-CCAA-2548E022B3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5B5BC-FC10-42A1-ACC6-8E2621241B96}" type="datetimeFigureOut">
              <a:rPr lang="en-MY" smtClean="0"/>
              <a:t>4/6/2023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22E2B1-C669-96A6-EBEA-4F9B7375EE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07F46B-6EAE-408B-BA2B-C7E2398BD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321E6-E7E0-49B0-9790-0BB6843CCA13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4685685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8FC825-91A6-27CD-AEB2-6AEB468C48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B14B3F-BC16-FCE8-C84D-BCE5B4D7D5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6F237A-1F63-8164-FF04-516366F9EB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5B5BC-FC10-42A1-ACC6-8E2621241B96}" type="datetimeFigureOut">
              <a:rPr lang="en-MY" smtClean="0"/>
              <a:t>4/6/2023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F39200-AFAC-76A9-FA02-D002B89136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EC8CB7-FE9E-C2B6-669D-8E11142F83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321E6-E7E0-49B0-9790-0BB6843CCA13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6794762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477D64-E14C-BC15-1849-8FD36B7AF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199B94-A804-CC79-61B4-558DEF9A63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3EF9B7-0597-FA00-4EF4-CC6AC5E1A3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8D0DF2-55BE-7BB2-0EF8-AF147ABD31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5B5BC-FC10-42A1-ACC6-8E2621241B96}" type="datetimeFigureOut">
              <a:rPr lang="en-MY" smtClean="0"/>
              <a:t>4/6/2023</a:t>
            </a:fld>
            <a:endParaRPr lang="en-MY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8F4DE4-4C88-8860-0E09-94BCA1DE2B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DBADB1-2AC4-4ADC-17A8-562C6CD03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321E6-E7E0-49B0-9790-0BB6843CCA13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151971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003FCB-7E43-E3CD-8A6A-60297AF06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BADAED-843C-8C42-D314-ECF45CE040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1D27E5-4B3C-B4B5-B206-65A474F30D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D0DC3CD-6889-3E77-F3DE-2165521402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ADC56F7-9B10-A5C7-DBAE-F371607CA3F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4AEECBA-A3D6-2079-3242-1C04F0D28F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5B5BC-FC10-42A1-ACC6-8E2621241B96}" type="datetimeFigureOut">
              <a:rPr lang="en-MY" smtClean="0"/>
              <a:t>4/6/2023</a:t>
            </a:fld>
            <a:endParaRPr lang="en-MY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75C8584-0D20-72E5-4D58-08E04A36AA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BFA9C6E-491B-204F-D3A3-F9BEC08215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321E6-E7E0-49B0-9790-0BB6843CCA13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4842511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0709D1-ADA5-1033-20D9-78FFE0F22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7EDEBA-816F-1753-2C9D-F3D9630FF1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5B5BC-FC10-42A1-ACC6-8E2621241B96}" type="datetimeFigureOut">
              <a:rPr lang="en-MY" smtClean="0"/>
              <a:t>4/6/2023</a:t>
            </a:fld>
            <a:endParaRPr lang="en-MY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925E01-197C-36C8-9912-E476EEE15B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BA83B0-C958-84C2-22B0-758F973E5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321E6-E7E0-49B0-9790-0BB6843CCA13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225562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6E0DA2F-D662-7FAF-9AB1-0314EB43E2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5B5BC-FC10-42A1-ACC6-8E2621241B96}" type="datetimeFigureOut">
              <a:rPr lang="en-MY" smtClean="0"/>
              <a:t>4/6/2023</a:t>
            </a:fld>
            <a:endParaRPr lang="en-MY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ED058F8-044D-F265-B3AE-7FEF1FEC9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606CBB-3961-EDFD-4A17-9CFB508BD9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321E6-E7E0-49B0-9790-0BB6843CCA13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47049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ABC89-80E1-CCC1-787F-589DEE460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9D4E72-C3F1-D8BF-8C5C-12764DAF08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41845D-576A-94F9-D613-1968D8483C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EE1F6B-60A3-C0A2-9F1F-51F58D8E70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5B5BC-FC10-42A1-ACC6-8E2621241B96}" type="datetimeFigureOut">
              <a:rPr lang="en-MY" smtClean="0"/>
              <a:t>4/6/2023</a:t>
            </a:fld>
            <a:endParaRPr lang="en-MY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1FDFF8-92BA-4942-4A4E-D6E9DB1327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1FFA77-BD34-BEBE-2122-B17D508180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321E6-E7E0-49B0-9790-0BB6843CCA13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7288849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A26F9D-9BA5-B512-ADDD-8ED5F9A68F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ACBC6EB-A643-2FDD-66CC-7EAE8807392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MY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960BAD-C3EA-B275-6E12-0180072828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F6D0D0-5861-0642-0EA4-F40CB55937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5B5BC-FC10-42A1-ACC6-8E2621241B96}" type="datetimeFigureOut">
              <a:rPr lang="en-MY" smtClean="0"/>
              <a:t>4/6/2023</a:t>
            </a:fld>
            <a:endParaRPr lang="en-MY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97CF34-834C-C70C-5E48-C12B9BA047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CC4D60-BBAA-EFFF-DA08-8AB3C24E9A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321E6-E7E0-49B0-9790-0BB6843CCA13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4687268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3A5FF39-7D49-598C-E79E-2A0169B8C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0BE921-A699-FDBD-12E9-088897CBE8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453817-4EC4-EFB9-6C50-9D05EBE185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B5B5BC-FC10-42A1-ACC6-8E2621241B96}" type="datetimeFigureOut">
              <a:rPr lang="en-MY" smtClean="0"/>
              <a:t>4/6/2023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69FC6A-468D-E745-28FB-883205527E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C3EA82-734B-FF7B-32C2-62468056BE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F321E6-E7E0-49B0-9790-0BB6843CCA13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41953393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3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wmf"/><Relationship Id="rId3" Type="http://schemas.openxmlformats.org/officeDocument/2006/relationships/package" Target="../embeddings/Microsoft_Excel_Macro-Enabled_Worksheet.xlsm"/><Relationship Id="rId7" Type="http://schemas.openxmlformats.org/officeDocument/2006/relationships/package" Target="../embeddings/Microsoft_Excel_Macro-Enabled_Worksheet2.xlsm"/><Relationship Id="rId2" Type="http://schemas.openxmlformats.org/officeDocument/2006/relationships/hyperlink" Target="https://www.kaggle.com/datasets/anikannal/solar-power-generation-data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wmf"/><Relationship Id="rId5" Type="http://schemas.openxmlformats.org/officeDocument/2006/relationships/package" Target="../embeddings/Microsoft_Excel_Macro-Enabled_Worksheet1.xlsm"/><Relationship Id="rId10" Type="http://schemas.openxmlformats.org/officeDocument/2006/relationships/image" Target="../media/image13.wmf"/><Relationship Id="rId4" Type="http://schemas.openxmlformats.org/officeDocument/2006/relationships/image" Target="../media/image10.wmf"/><Relationship Id="rId9" Type="http://schemas.openxmlformats.org/officeDocument/2006/relationships/package" Target="../embeddings/Microsoft_Excel_Macro-Enabled_Worksheet3.xlsm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5">
            <a:extLst>
              <a:ext uri="{FF2B5EF4-FFF2-40B4-BE49-F238E27FC236}">
                <a16:creationId xmlns:a16="http://schemas.microsoft.com/office/drawing/2014/main" id="{CACC192B-0C5A-706E-83B2-813803467A0C}"/>
              </a:ext>
            </a:extLst>
          </p:cNvPr>
          <p:cNvSpPr txBox="1">
            <a:spLocks/>
          </p:cNvSpPr>
          <p:nvPr/>
        </p:nvSpPr>
        <p:spPr>
          <a:xfrm>
            <a:off x="562841" y="845127"/>
            <a:ext cx="6021532" cy="2583873"/>
          </a:xfrm>
          <a:prstGeom prst="rect">
            <a:avLst/>
          </a:prstGeom>
        </p:spPr>
        <p:txBody>
          <a:bodyPr vert="horz" lIns="0" tIns="45720" rIns="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all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lantagenet Cherokee"/>
                <a:ea typeface="+mj-ea"/>
                <a:cs typeface="+mj-cs"/>
              </a:rPr>
              <a:t>SOLAR PANEL PREDICTIVE MAINTENANCE PROJECT</a:t>
            </a:r>
          </a:p>
        </p:txBody>
      </p:sp>
      <p:sp>
        <p:nvSpPr>
          <p:cNvPr id="3" name="Subtitle 6">
            <a:extLst>
              <a:ext uri="{FF2B5EF4-FFF2-40B4-BE49-F238E27FC236}">
                <a16:creationId xmlns:a16="http://schemas.microsoft.com/office/drawing/2014/main" id="{D0E1BC48-C4FC-696B-5B6A-B41FC322C430}"/>
              </a:ext>
            </a:extLst>
          </p:cNvPr>
          <p:cNvSpPr txBox="1">
            <a:spLocks/>
          </p:cNvSpPr>
          <p:nvPr/>
        </p:nvSpPr>
        <p:spPr>
          <a:xfrm>
            <a:off x="706582" y="4274127"/>
            <a:ext cx="5734050" cy="95556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By Muhammad Aqhari Nasrin Bin Ramli</a:t>
            </a:r>
          </a:p>
        </p:txBody>
      </p:sp>
      <p:pic>
        <p:nvPicPr>
          <p:cNvPr id="11" name="Picture 10" descr="A close-up of a solar panel&#10;&#10;Description automatically generated with medium confidence">
            <a:extLst>
              <a:ext uri="{FF2B5EF4-FFF2-40B4-BE49-F238E27FC236}">
                <a16:creationId xmlns:a16="http://schemas.microsoft.com/office/drawing/2014/main" id="{407952DF-3E86-A279-B097-C989F275CA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436" y="0"/>
            <a:ext cx="68995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3816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CF59C9C-7C24-D556-5F7D-A837B3BA36B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0" y="65314"/>
            <a:ext cx="6363478" cy="6699379"/>
          </a:xfr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6D66FAE1-CB79-BDF6-A957-8E071E18B78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86196" y="0"/>
            <a:ext cx="6005804" cy="6858000"/>
          </a:xfrm>
        </p:spPr>
      </p:pic>
    </p:spTree>
    <p:extLst>
      <p:ext uri="{BB962C8B-B14F-4D97-AF65-F5344CB8AC3E}">
        <p14:creationId xmlns:p14="http://schemas.microsoft.com/office/powerpoint/2010/main" val="4359129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A2687E9-9C33-0134-1C43-CD175BCD4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just"/>
            <a:r>
              <a:rPr lang="en-MY" b="1" dirty="0"/>
              <a:t>SPLIT DATE_TIME COLUMN INTO DATE AND TIME COLUMNS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2EF0A10-6FA9-F4B4-8ABC-EB86F68653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1526" y="1825625"/>
            <a:ext cx="10868024" cy="4889500"/>
          </a:xfrm>
        </p:spPr>
      </p:pic>
    </p:spTree>
    <p:extLst>
      <p:ext uri="{BB962C8B-B14F-4D97-AF65-F5344CB8AC3E}">
        <p14:creationId xmlns:p14="http://schemas.microsoft.com/office/powerpoint/2010/main" val="26817374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83062D90-2D65-4B9F-B28B-C68F817AC4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67F19C3-C09C-4B70-8306-E0ACF405B7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1DC4A20-F1FA-4CA9-BCEC-949F9F4A7D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A7C81C7-8023-46F2-BA0F-B2E785DBEF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4">
                <a:lumMod val="75000"/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18CCFD7-66AB-E987-4C02-90314C55FA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300" y="242531"/>
            <a:ext cx="2951163" cy="824400"/>
          </a:xfrm>
        </p:spPr>
        <p:txBody>
          <a:bodyPr anchor="t">
            <a:normAutofit/>
          </a:bodyPr>
          <a:lstStyle/>
          <a:p>
            <a:r>
              <a:rPr lang="en-MY" sz="2200" b="1" dirty="0"/>
              <a:t>INVERTER EFFICIENCY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1C22F6-A56B-8DD3-DEFC-AAAF03B050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5077" y="1506418"/>
            <a:ext cx="6538723" cy="425017"/>
          </a:xfrm>
          <a:prstGeom prst="rect">
            <a:avLst/>
          </a:prstGeom>
          <a:effectLst>
            <a:outerShdw blurRad="508000" dist="101600" dir="5400000" algn="tl" rotWithShape="0">
              <a:prstClr val="black">
                <a:alpha val="10000"/>
              </a:prstClr>
            </a:outerShdw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AA7277-33B6-05E1-684E-6732D36A4D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19625" y="907143"/>
            <a:ext cx="6734175" cy="4920344"/>
          </a:xfrm>
        </p:spPr>
        <p:txBody>
          <a:bodyPr anchor="t">
            <a:normAutofit/>
          </a:bodyPr>
          <a:lstStyle/>
          <a:p>
            <a:r>
              <a:rPr lang="en-US" sz="2500" dirty="0">
                <a:solidFill>
                  <a:schemeClr val="tx1">
                    <a:alpha val="60000"/>
                  </a:schemeClr>
                </a:solidFill>
              </a:rPr>
              <a:t>Indicator for the health of solar panel systems.</a:t>
            </a:r>
          </a:p>
          <a:p>
            <a:endParaRPr lang="en-US" sz="2500" dirty="0">
              <a:solidFill>
                <a:schemeClr val="tx1">
                  <a:alpha val="60000"/>
                </a:schemeClr>
              </a:solidFill>
            </a:endParaRPr>
          </a:p>
          <a:p>
            <a:endParaRPr lang="en-US" sz="2500" dirty="0">
              <a:solidFill>
                <a:schemeClr val="tx1">
                  <a:alpha val="60000"/>
                </a:schemeClr>
              </a:solidFill>
            </a:endParaRPr>
          </a:p>
          <a:p>
            <a:r>
              <a:rPr lang="en-US" sz="2500" dirty="0">
                <a:solidFill>
                  <a:schemeClr val="tx1">
                    <a:alpha val="60000"/>
                  </a:schemeClr>
                </a:solidFill>
              </a:rPr>
              <a:t>Higher inverter efficiency indicates that the solar panels are able to convert more sunlight into electricity efficiently.</a:t>
            </a:r>
          </a:p>
          <a:p>
            <a:endParaRPr lang="en-MY" sz="2500" dirty="0">
              <a:solidFill>
                <a:schemeClr val="tx1">
                  <a:alpha val="60000"/>
                </a:schemeClr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E48265B-81B5-D457-BB10-BFC9C54447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79" y="907143"/>
            <a:ext cx="4454499" cy="277893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D2E0977-D009-06A0-6570-5547A99919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686079"/>
            <a:ext cx="9458325" cy="3171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7126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9F2AEFC-1210-178D-F704-C668501542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8967084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737429E-0A05-2767-83BF-ACECE552F5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4331230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2AC1CF-D68A-5308-1749-D83648F88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Y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CEB5531-8F3E-A351-8ED7-D2691EB234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746033"/>
          </a:xfrm>
        </p:spPr>
      </p:pic>
    </p:spTree>
    <p:extLst>
      <p:ext uri="{BB962C8B-B14F-4D97-AF65-F5344CB8AC3E}">
        <p14:creationId xmlns:p14="http://schemas.microsoft.com/office/powerpoint/2010/main" val="16967802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B4343DC-3771-151C-6597-F7006FBF19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39158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EXPLORATORY DATA ANALYSIS</a:t>
            </a:r>
            <a:endParaRPr lang="en-MY" b="1" dirty="0"/>
          </a:p>
        </p:txBody>
      </p:sp>
    </p:spTree>
    <p:extLst>
      <p:ext uri="{BB962C8B-B14F-4D97-AF65-F5344CB8AC3E}">
        <p14:creationId xmlns:p14="http://schemas.microsoft.com/office/powerpoint/2010/main" val="14656313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29869B6-91EA-A5AD-A79F-27105F449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Y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DCD0BE1-BAE4-BEFD-84DE-F477CD1027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646" y="0"/>
            <a:ext cx="12117354" cy="6858880"/>
          </a:xfrm>
        </p:spPr>
      </p:pic>
    </p:spTree>
    <p:extLst>
      <p:ext uri="{BB962C8B-B14F-4D97-AF65-F5344CB8AC3E}">
        <p14:creationId xmlns:p14="http://schemas.microsoft.com/office/powerpoint/2010/main" val="26721830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30883D3-93F2-A2EB-CF59-3287981D3C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307" y="0"/>
            <a:ext cx="11933852" cy="6755363"/>
          </a:xfrm>
        </p:spPr>
      </p:pic>
    </p:spTree>
    <p:extLst>
      <p:ext uri="{BB962C8B-B14F-4D97-AF65-F5344CB8AC3E}">
        <p14:creationId xmlns:p14="http://schemas.microsoft.com/office/powerpoint/2010/main" val="11819530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4EC6F99-0583-615F-C302-83058A88236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7898" y="0"/>
            <a:ext cx="5435824" cy="6858000"/>
          </a:xfr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E3DD9977-766A-D160-D0CC-4BAA913EA45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980922" y="0"/>
            <a:ext cx="6211078" cy="6771591"/>
          </a:xfrm>
        </p:spPr>
      </p:pic>
    </p:spTree>
    <p:extLst>
      <p:ext uri="{BB962C8B-B14F-4D97-AF65-F5344CB8AC3E}">
        <p14:creationId xmlns:p14="http://schemas.microsoft.com/office/powerpoint/2010/main" val="3253377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F134AB-ECFE-D5FA-0BB6-FCBEFD9A3E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557387" cy="1048575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/>
              <a:t>PROBLEM STATEMENT</a:t>
            </a:r>
            <a:endParaRPr lang="en-MY" sz="3600" b="1" dirty="0"/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25A73651-71AB-1AC0-CFDD-0A69990A40D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22725775"/>
              </p:ext>
            </p:extLst>
          </p:nvPr>
        </p:nvGraphicFramePr>
        <p:xfrm>
          <a:off x="704790" y="3067050"/>
          <a:ext cx="4362510" cy="316674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B588903C-B8AA-C35C-4811-18FC2009E590}"/>
              </a:ext>
            </a:extLst>
          </p:cNvPr>
          <p:cNvSpPr txBox="1"/>
          <p:nvPr/>
        </p:nvSpPr>
        <p:spPr>
          <a:xfrm>
            <a:off x="1064365" y="1768596"/>
            <a:ext cx="94880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74151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Electricity plays a crucial role in manufacturing operations.</a:t>
            </a:r>
            <a:endParaRPr kumimoji="0" lang="en-US" sz="1800" u="none" strike="noStrike" kern="1200" cap="none" spc="0" normalizeH="0" baseline="0" noProof="0" dirty="0">
              <a:ln>
                <a:noFill/>
              </a:ln>
              <a:solidFill>
                <a:srgbClr val="374151"/>
              </a:solidFill>
              <a:uLnTx/>
              <a:uFillTx/>
              <a:latin typeface="Söhne"/>
              <a:ea typeface="+mn-ea"/>
              <a:cs typeface="+mn-c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50% of energy costs attributed to electrical power (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Matthes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et al. 2018). </a:t>
            </a:r>
            <a:endParaRPr lang="en-MY" dirty="0"/>
          </a:p>
        </p:txBody>
      </p:sp>
      <p:pic>
        <p:nvPicPr>
          <p:cNvPr id="19" name="Picture 18" descr="Solar panels and solar panels with smoke coming out of them&#10;&#10;Description automatically generated with low confidence">
            <a:extLst>
              <a:ext uri="{FF2B5EF4-FFF2-40B4-BE49-F238E27FC236}">
                <a16:creationId xmlns:a16="http://schemas.microsoft.com/office/drawing/2014/main" id="{A6F90E36-35AF-3A3E-0299-98A98F62D7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5349" y="3238218"/>
            <a:ext cx="2362929" cy="2132795"/>
          </a:xfrm>
          <a:prstGeom prst="rect">
            <a:avLst/>
          </a:prstGeom>
        </p:spPr>
      </p:pic>
      <p:sp>
        <p:nvSpPr>
          <p:cNvPr id="32" name="Arrow: Right 31">
            <a:extLst>
              <a:ext uri="{FF2B5EF4-FFF2-40B4-BE49-F238E27FC236}">
                <a16:creationId xmlns:a16="http://schemas.microsoft.com/office/drawing/2014/main" id="{ED6339E3-B56B-E475-4356-F8B60D56E102}"/>
              </a:ext>
            </a:extLst>
          </p:cNvPr>
          <p:cNvSpPr/>
          <p:nvPr/>
        </p:nvSpPr>
        <p:spPr>
          <a:xfrm>
            <a:off x="5180869" y="3830309"/>
            <a:ext cx="2128839" cy="1295403"/>
          </a:xfrm>
          <a:prstGeom prst="rightArrow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/>
              <a:t>To reduce operations cost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AADD783-1B70-E617-95AA-E84E804F37AE}"/>
              </a:ext>
            </a:extLst>
          </p:cNvPr>
          <p:cNvSpPr txBox="1"/>
          <p:nvPr/>
        </p:nvSpPr>
        <p:spPr>
          <a:xfrm>
            <a:off x="7200124" y="2722226"/>
            <a:ext cx="49918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dirty="0"/>
              <a:t>Renewable Energy Integration : Solar Energy</a:t>
            </a:r>
            <a:br>
              <a:rPr lang="en-MY" dirty="0"/>
            </a:br>
            <a:endParaRPr lang="en-MY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862DF9-A732-452B-7E93-EE04B579FCEE}"/>
              </a:ext>
            </a:extLst>
          </p:cNvPr>
          <p:cNvSpPr txBox="1"/>
          <p:nvPr/>
        </p:nvSpPr>
        <p:spPr>
          <a:xfrm>
            <a:off x="7200124" y="5587465"/>
            <a:ext cx="46373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i="0" dirty="0">
                <a:solidFill>
                  <a:srgbClr val="374151"/>
                </a:solidFill>
                <a:effectLst/>
                <a:latin typeface="Söhne"/>
              </a:rPr>
              <a:t>The IR 4 prioritizes clean and renewable energy (George 2020).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361614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FF5BF62B-3523-7908-FEB3-DA20C2ACEDA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096001" y="0"/>
            <a:ext cx="6024464" cy="6858000"/>
          </a:xfrm>
        </p:spPr>
      </p:pic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59B92249-A420-4B6E-FC5A-BC26BCAF754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838200" y="3675379"/>
            <a:ext cx="5181600" cy="65183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9DB2CEC-51C4-600A-6470-F9E65D9E67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0"/>
            <a:ext cx="5943600" cy="264436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E722EE3-73FB-9E3B-2572-62D43E00F933}"/>
              </a:ext>
            </a:extLst>
          </p:cNvPr>
          <p:cNvSpPr txBox="1"/>
          <p:nvPr/>
        </p:nvSpPr>
        <p:spPr>
          <a:xfrm>
            <a:off x="471948" y="3018503"/>
            <a:ext cx="547165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 analysis of the inverter efficiency data revealed noticeable fluctuations on a per-day basis.</a:t>
            </a:r>
          </a:p>
          <a:p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Variability observed throughout different times per day</a:t>
            </a:r>
          </a:p>
          <a:p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MY" sz="1600" dirty="0"/>
              <a:t> Inverter efficiency consistent on 2020-06-17</a:t>
            </a:r>
          </a:p>
        </p:txBody>
      </p:sp>
    </p:spTree>
    <p:extLst>
      <p:ext uri="{BB962C8B-B14F-4D97-AF65-F5344CB8AC3E}">
        <p14:creationId xmlns:p14="http://schemas.microsoft.com/office/powerpoint/2010/main" val="34597712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5BE624E-E034-3BA9-BB22-427B7B51239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-1" y="0"/>
            <a:ext cx="6336975" cy="1950098"/>
          </a:xfr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71252E0B-EB05-582B-785F-232859C0168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690049" y="55457"/>
            <a:ext cx="5318449" cy="6699905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DBFAABB-E32D-F26A-9891-CD6DF8DD29CF}"/>
              </a:ext>
            </a:extLst>
          </p:cNvPr>
          <p:cNvSpPr txBox="1"/>
          <p:nvPr/>
        </p:nvSpPr>
        <p:spPr>
          <a:xfrm>
            <a:off x="353961" y="2753032"/>
            <a:ext cx="574203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 analysis indicated that Inverter Efficiency and Irradiation do not exhibit a direct and consistent relationship</a:t>
            </a:r>
          </a:p>
          <a:p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Higher Irradiation doesn't always lead to improved Inverter Efficiency.</a:t>
            </a:r>
          </a:p>
          <a:p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374151"/>
                </a:solidFill>
                <a:effectLst/>
                <a:latin typeface="Söhne"/>
              </a:rPr>
              <a:t>Some days with sufficient Irradiation showed inconsistent Efficiency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374151"/>
              </a:solidFill>
              <a:latin typeface="Söhn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374151"/>
                </a:solidFill>
                <a:latin typeface="Söhne"/>
              </a:rPr>
              <a:t>For instance, despite the Inverter Efficiency stabilizing, significant fluctuations in Irradiation were observed on 2020-06-17.</a:t>
            </a:r>
            <a:endParaRPr lang="en-MY" sz="1600" dirty="0"/>
          </a:p>
        </p:txBody>
      </p:sp>
    </p:spTree>
    <p:extLst>
      <p:ext uri="{BB962C8B-B14F-4D97-AF65-F5344CB8AC3E}">
        <p14:creationId xmlns:p14="http://schemas.microsoft.com/office/powerpoint/2010/main" val="5070953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85B50A8-540C-E633-2135-54F994AE7B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56364" y="1825625"/>
            <a:ext cx="8879272" cy="4351338"/>
          </a:xfrm>
        </p:spPr>
      </p:pic>
    </p:spTree>
    <p:extLst>
      <p:ext uri="{BB962C8B-B14F-4D97-AF65-F5344CB8AC3E}">
        <p14:creationId xmlns:p14="http://schemas.microsoft.com/office/powerpoint/2010/main" val="18726293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FB48A34-F6F9-A16E-C9FA-6610D0D07C4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0" y="-1"/>
            <a:ext cx="6096000" cy="1931437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79DA6F0-6AFC-C816-5A5D-EBF1D77EAA0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096000" y="83976"/>
            <a:ext cx="6096000" cy="6699379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3F4D3AE-4BE7-2E0F-4D9E-E8A024AC0E03}"/>
              </a:ext>
            </a:extLst>
          </p:cNvPr>
          <p:cNvSpPr txBox="1"/>
          <p:nvPr/>
        </p:nvSpPr>
        <p:spPr>
          <a:xfrm>
            <a:off x="442452" y="2910348"/>
            <a:ext cx="5466735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MY" sz="1600" dirty="0"/>
              <a:t>The analysis indicates that </a:t>
            </a:r>
            <a:r>
              <a:rPr lang="en-US" sz="1600" dirty="0"/>
              <a:t>'DC_POWER' has a noticeable impact on 'INVERTER_EFFICIENCY’.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As 'DC_POWER' increases, the 'INVERTER_EFFICIENCY' tends to increase as well, indicating a positive relationship between these two variables.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 analysis revealed a positive correlation between 'IRRADIATION' and 'DC_POWER', indicating that higher levels of 'IRRADIATION' are associated with increased 'DC_POWER' generation..</a:t>
            </a:r>
            <a:endParaRPr lang="en-MY" sz="1600" dirty="0"/>
          </a:p>
        </p:txBody>
      </p:sp>
    </p:spTree>
    <p:extLst>
      <p:ext uri="{BB962C8B-B14F-4D97-AF65-F5344CB8AC3E}">
        <p14:creationId xmlns:p14="http://schemas.microsoft.com/office/powerpoint/2010/main" val="24094245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4920BD4-F334-BE75-BCD0-127E11BC49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3150586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03DE66AD-75E1-DEF5-F9AE-3D93B18EFE9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0" y="56988"/>
            <a:ext cx="5181600" cy="1768637"/>
          </a:xfrm>
        </p:spPr>
      </p:pic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00635414-2419-59E2-A166-A639897FCC0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822302" y="56988"/>
            <a:ext cx="6369697" cy="6801012"/>
          </a:xfrm>
        </p:spPr>
      </p:pic>
    </p:spTree>
    <p:extLst>
      <p:ext uri="{BB962C8B-B14F-4D97-AF65-F5344CB8AC3E}">
        <p14:creationId xmlns:p14="http://schemas.microsoft.com/office/powerpoint/2010/main" val="25016040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8566CE-7212-4ED3-2671-3846BB719F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192878"/>
          </a:xfrm>
        </p:spPr>
        <p:txBody>
          <a:bodyPr>
            <a:normAutofit/>
          </a:bodyPr>
          <a:lstStyle/>
          <a:p>
            <a:pPr algn="just"/>
            <a:r>
              <a:rPr lang="en-US" sz="2400" b="0" i="0" dirty="0">
                <a:solidFill>
                  <a:srgbClr val="000000"/>
                </a:solidFill>
                <a:effectLst/>
                <a:latin typeface="Helvetica Neue"/>
              </a:rPr>
              <a:t>The inverter appears to be functioning well, as no rows were found to be affected by low inverter efficiency during the day.</a:t>
            </a:r>
            <a:endParaRPr lang="en-MY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30CC0F-ED00-CC94-6256-A6C40265C4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221" y="27039"/>
            <a:ext cx="11553966" cy="157747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94E36A6-D894-B3F2-5589-AC96FFD492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947" y="3374490"/>
            <a:ext cx="11208610" cy="147078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40CB2B2-EE1C-5C17-B4CF-29A0CC983125}"/>
              </a:ext>
            </a:extLst>
          </p:cNvPr>
          <p:cNvSpPr txBox="1"/>
          <p:nvPr/>
        </p:nvSpPr>
        <p:spPr>
          <a:xfrm>
            <a:off x="838200" y="4994788"/>
            <a:ext cx="108621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MY" sz="2400" dirty="0"/>
              <a:t>The inverter appears to be functioning well, as no rows were found to be affected by low inverter efficiency and  DC_POWER is not zero.</a:t>
            </a:r>
          </a:p>
        </p:txBody>
      </p:sp>
    </p:spTree>
    <p:extLst>
      <p:ext uri="{BB962C8B-B14F-4D97-AF65-F5344CB8AC3E}">
        <p14:creationId xmlns:p14="http://schemas.microsoft.com/office/powerpoint/2010/main" val="6575745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9107169-973E-CD00-60D0-62E136646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Y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D0FBF5E-1E21-B657-827A-4BD5850B685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690049"/>
          </a:xfrm>
        </p:spPr>
      </p:pic>
    </p:spTree>
    <p:extLst>
      <p:ext uri="{BB962C8B-B14F-4D97-AF65-F5344CB8AC3E}">
        <p14:creationId xmlns:p14="http://schemas.microsoft.com/office/powerpoint/2010/main" val="30202653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5FCA4FD-6677-0A1A-9F92-C75CAA782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Y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493E3F7-67F1-30DD-07CC-95BFEDA491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1999" cy="6724650"/>
          </a:xfrm>
        </p:spPr>
      </p:pic>
    </p:spTree>
    <p:extLst>
      <p:ext uri="{BB962C8B-B14F-4D97-AF65-F5344CB8AC3E}">
        <p14:creationId xmlns:p14="http://schemas.microsoft.com/office/powerpoint/2010/main" val="39838853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4D916B-BA4A-2FEF-6437-C221AE5E06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MY" sz="3600" b="1" dirty="0"/>
              <a:t>CONCLUSIONS FROM EXPLORATORY DATA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80061D-42E3-7A1F-F2B3-6A4D86E0D4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Irradiation levels impact solar power plant performance.</a:t>
            </a:r>
          </a:p>
          <a:p>
            <a:r>
              <a:rPr lang="en-US" dirty="0"/>
              <a:t>DC_POWER generation affected by irradiation changes.</a:t>
            </a:r>
          </a:p>
          <a:p>
            <a:r>
              <a:rPr lang="en-US" dirty="0"/>
              <a:t>AC_POWER generation influenced by DC_POWER.</a:t>
            </a:r>
          </a:p>
          <a:p>
            <a:r>
              <a:rPr lang="en-US" dirty="0"/>
              <a:t>Inverter efficiency linked to AC_POWER generation.</a:t>
            </a:r>
          </a:p>
          <a:p>
            <a:r>
              <a:rPr lang="en-US" dirty="0"/>
              <a:t>Higher irradiation boosts power generation and efficiency.</a:t>
            </a:r>
          </a:p>
          <a:p>
            <a:r>
              <a:rPr lang="en-US" dirty="0"/>
              <a:t>Lower irradiation reduces power generation and efficiency.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36120504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hermal">
            <a:extLst>
              <a:ext uri="{FF2B5EF4-FFF2-40B4-BE49-F238E27FC236}">
                <a16:creationId xmlns:a16="http://schemas.microsoft.com/office/drawing/2014/main" id="{944D4D72-1ECE-3730-9835-8FAEA5E40B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061" y="1356853"/>
            <a:ext cx="5557363" cy="3893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44C5C585-4638-2F14-5BE1-E601C99746B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06540391"/>
              </p:ext>
            </p:extLst>
          </p:nvPr>
        </p:nvGraphicFramePr>
        <p:xfrm>
          <a:off x="6289367" y="774502"/>
          <a:ext cx="5646994" cy="48102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A337F19-D4FA-CB16-953C-C0450CD9450F}"/>
              </a:ext>
            </a:extLst>
          </p:cNvPr>
          <p:cNvSpPr txBox="1"/>
          <p:nvPr/>
        </p:nvSpPr>
        <p:spPr>
          <a:xfrm>
            <a:off x="1032387" y="5400055"/>
            <a:ext cx="4178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dirty="0"/>
              <a:t>Source : Tenaga Nasional </a:t>
            </a:r>
            <a:r>
              <a:rPr lang="en-MY" dirty="0" err="1"/>
              <a:t>Berhad</a:t>
            </a:r>
            <a:r>
              <a:rPr lang="en-MY" dirty="0"/>
              <a:t> (TNB)</a:t>
            </a:r>
          </a:p>
        </p:txBody>
      </p:sp>
    </p:spTree>
    <p:extLst>
      <p:ext uri="{BB962C8B-B14F-4D97-AF65-F5344CB8AC3E}">
        <p14:creationId xmlns:p14="http://schemas.microsoft.com/office/powerpoint/2010/main" val="3277607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85E327-4E0F-3425-E86A-4E299525F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b="1" dirty="0"/>
              <a:t>RECOMMENDATION MEASUREMENTS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556FF55-E5E6-40B5-9204-7D13B07700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017046"/>
            <a:ext cx="10515600" cy="3968496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48E29A3-6A08-FB65-D056-4FB4A6515B62}"/>
              </a:ext>
            </a:extLst>
          </p:cNvPr>
          <p:cNvCxnSpPr/>
          <p:nvPr/>
        </p:nvCxnSpPr>
        <p:spPr>
          <a:xfrm flipV="1">
            <a:off x="4786604" y="3060441"/>
            <a:ext cx="0" cy="10730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AEF7B7B-0218-9CE7-99D6-140B40047507}"/>
              </a:ext>
            </a:extLst>
          </p:cNvPr>
          <p:cNvSpPr txBox="1"/>
          <p:nvPr/>
        </p:nvSpPr>
        <p:spPr>
          <a:xfrm>
            <a:off x="4105470" y="2549417"/>
            <a:ext cx="1362268" cy="36933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MY" dirty="0"/>
              <a:t>Batteries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99F827F-DA65-5795-C616-B68118AF65CC}"/>
              </a:ext>
            </a:extLst>
          </p:cNvPr>
          <p:cNvCxnSpPr/>
          <p:nvPr/>
        </p:nvCxnSpPr>
        <p:spPr>
          <a:xfrm>
            <a:off x="5467738" y="3060441"/>
            <a:ext cx="1026368" cy="12129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0387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FEE2B42-64F4-0149-73F3-42E5C40DBB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245" y="2429899"/>
            <a:ext cx="10515600" cy="1325563"/>
          </a:xfrm>
        </p:spPr>
        <p:txBody>
          <a:bodyPr/>
          <a:lstStyle/>
          <a:p>
            <a:r>
              <a:rPr lang="en-MY" b="1" dirty="0"/>
              <a:t>MACHINE LEARNING PREPARATION</a:t>
            </a:r>
          </a:p>
        </p:txBody>
      </p:sp>
    </p:spTree>
    <p:extLst>
      <p:ext uri="{BB962C8B-B14F-4D97-AF65-F5344CB8AC3E}">
        <p14:creationId xmlns:p14="http://schemas.microsoft.com/office/powerpoint/2010/main" val="11391933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33BCA56-E152-3236-0628-84D5BDE47E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67952"/>
            <a:ext cx="12192000" cy="6606072"/>
          </a:xfrm>
        </p:spPr>
      </p:pic>
    </p:spTree>
    <p:extLst>
      <p:ext uri="{BB962C8B-B14F-4D97-AF65-F5344CB8AC3E}">
        <p14:creationId xmlns:p14="http://schemas.microsoft.com/office/powerpoint/2010/main" val="23085176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C408B-618E-862F-67BE-CD5686A4A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MY" b="1" dirty="0"/>
              <a:t>SPLIT THE DATA SET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2783ECC-BC9A-E823-4B4D-78493BE57B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16068" y="3399262"/>
            <a:ext cx="8359864" cy="1204064"/>
          </a:xfrm>
        </p:spPr>
      </p:pic>
    </p:spTree>
    <p:extLst>
      <p:ext uri="{BB962C8B-B14F-4D97-AF65-F5344CB8AC3E}">
        <p14:creationId xmlns:p14="http://schemas.microsoft.com/office/powerpoint/2010/main" val="28564138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1A25EEF-91CD-09FF-008A-CE22406E4B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892690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7FE74B5-C0F7-EE5A-ABCB-3E213517BB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794090"/>
          </a:xfrm>
        </p:spPr>
      </p:pic>
    </p:spTree>
    <p:extLst>
      <p:ext uri="{BB962C8B-B14F-4D97-AF65-F5344CB8AC3E}">
        <p14:creationId xmlns:p14="http://schemas.microsoft.com/office/powerpoint/2010/main" val="30356620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83F27-2D02-D761-C8C7-495DBB47B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MY" b="1" dirty="0"/>
              <a:t>FUTURE 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97D872-14A7-0B6D-B8A4-516BCD8CB3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MY" dirty="0"/>
              <a:t>Train data with total power usage of the manufacturing plants</a:t>
            </a:r>
          </a:p>
          <a:p>
            <a:r>
              <a:rPr lang="en-MY" dirty="0"/>
              <a:t>Implementing more maintenance measurement for Solar Panel</a:t>
            </a:r>
          </a:p>
          <a:p>
            <a:r>
              <a:rPr lang="en-MY" dirty="0"/>
              <a:t>Implementing the weather forecast to ensure the efficiency of Solar Panel</a:t>
            </a:r>
          </a:p>
          <a:p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15142541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442A5-CECB-2C7C-9FC7-4AA79A4A2C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41987" y="2675860"/>
            <a:ext cx="9144000" cy="903082"/>
          </a:xfrm>
        </p:spPr>
        <p:txBody>
          <a:bodyPr>
            <a:normAutofit fontScale="90000"/>
          </a:bodyPr>
          <a:lstStyle/>
          <a:p>
            <a:r>
              <a:rPr lang="en-MY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7879462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2382E63-3FCB-CE3F-FA0D-0C5BE27CFD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1977" y="972616"/>
            <a:ext cx="3530861" cy="4912768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BFEC79D-1994-AF68-F880-704BB8B791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4450" y="2625213"/>
            <a:ext cx="4127279" cy="288576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124B729-D34B-1408-ED36-4E7F4829B890}"/>
              </a:ext>
            </a:extLst>
          </p:cNvPr>
          <p:cNvSpPr txBox="1"/>
          <p:nvPr/>
        </p:nvSpPr>
        <p:spPr>
          <a:xfrm>
            <a:off x="991978" y="2295832"/>
            <a:ext cx="3530861" cy="658762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MY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8A4E98-8658-633F-EDB9-B6CAFD063C00}"/>
              </a:ext>
            </a:extLst>
          </p:cNvPr>
          <p:cNvSpPr txBox="1"/>
          <p:nvPr/>
        </p:nvSpPr>
        <p:spPr>
          <a:xfrm>
            <a:off x="5633884" y="1170940"/>
            <a:ext cx="58206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 err="1"/>
              <a:t>Perbadanan</a:t>
            </a:r>
            <a:r>
              <a:rPr lang="en-US" dirty="0"/>
              <a:t> </a:t>
            </a:r>
            <a:r>
              <a:rPr lang="en-US" dirty="0" err="1"/>
              <a:t>Bekalan</a:t>
            </a:r>
            <a:r>
              <a:rPr lang="en-US" dirty="0"/>
              <a:t> Air </a:t>
            </a:r>
            <a:r>
              <a:rPr lang="en-US" dirty="0" err="1"/>
              <a:t>Pulau</a:t>
            </a:r>
            <a:r>
              <a:rPr lang="en-US" dirty="0"/>
              <a:t> Pinang (PBAPP) reduced monthly electricity costs by an average of RM22,811.00, resulting in annual savings of RM273,732.00.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31073384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F3BCA-C96F-FBAC-591E-B5DB5161EC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8648"/>
            <a:ext cx="10515600" cy="864778"/>
          </a:xfrm>
        </p:spPr>
        <p:txBody>
          <a:bodyPr/>
          <a:lstStyle/>
          <a:p>
            <a:pPr algn="ctr"/>
            <a:r>
              <a:rPr lang="en-MY" dirty="0"/>
              <a:t>OBJECTIVE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A63C41-1ACD-2D98-C29C-604650C669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80574"/>
            <a:ext cx="10515600" cy="5063537"/>
          </a:xfrm>
        </p:spPr>
        <p:txBody>
          <a:bodyPr>
            <a:normAutofit/>
          </a:bodyPr>
          <a:lstStyle/>
          <a:p>
            <a:r>
              <a:rPr lang="en-MY" sz="2000" dirty="0"/>
              <a:t>To reduce the manufacturing operations cost by increasing the efficiency of the Photovoltaic Solar(PV) Panel using Predictive Maintenance model.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4E56A098-BDB2-2997-571D-F3EFCB3F5A0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49749233"/>
              </p:ext>
            </p:extLst>
          </p:nvPr>
        </p:nvGraphicFramePr>
        <p:xfrm>
          <a:off x="373625" y="1907456"/>
          <a:ext cx="11592233" cy="47018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5981268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26269-1026-D479-F713-D8388EE03D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MY" b="1" dirty="0"/>
              <a:t>SOLAR POWER GENERATION FLOWCHART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C5C3478-43F2-708D-8C81-FADAB4A569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018895"/>
            <a:ext cx="10515600" cy="3964797"/>
          </a:xfrm>
        </p:spPr>
      </p:pic>
    </p:spTree>
    <p:extLst>
      <p:ext uri="{BB962C8B-B14F-4D97-AF65-F5344CB8AC3E}">
        <p14:creationId xmlns:p14="http://schemas.microsoft.com/office/powerpoint/2010/main" val="23234021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609"/>
    </mc:Choice>
    <mc:Fallback>
      <p:transition spd="slow" advTm="32609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BE2D28-78B0-39ED-E60A-A73E807EA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MY" b="1" dirty="0"/>
              <a:t>DATA DESCRIPTION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4508C1-EC10-E8C3-8FEC-2FC313791B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Source: Kaggle.com</a:t>
            </a:r>
          </a:p>
          <a:p>
            <a:r>
              <a:rPr lang="en-US" dirty="0"/>
              <a:t>Link: </a:t>
            </a:r>
            <a:r>
              <a:rPr lang="en-US" dirty="0">
                <a:hlinkClick r:id="rId2"/>
              </a:rPr>
              <a:t>https://www.kaggle.com/datasets/anikannal/solar-power-generation-data</a:t>
            </a:r>
            <a:endParaRPr lang="en-US" dirty="0"/>
          </a:p>
          <a:p>
            <a:r>
              <a:rPr lang="en-US" dirty="0"/>
              <a:t>Plant 1: </a:t>
            </a:r>
          </a:p>
          <a:p>
            <a:endParaRPr lang="en-US" dirty="0"/>
          </a:p>
          <a:p>
            <a:r>
              <a:rPr lang="en-US" dirty="0"/>
              <a:t>Plant 2: </a:t>
            </a:r>
          </a:p>
          <a:p>
            <a:endParaRPr lang="en-US" dirty="0"/>
          </a:p>
          <a:p>
            <a:endParaRPr lang="en-US" dirty="0"/>
          </a:p>
          <a:p>
            <a:endParaRPr lang="en-MY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9393777D-25C6-F788-FC71-3E6399E851E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27297604"/>
              </p:ext>
            </p:extLst>
          </p:nvPr>
        </p:nvGraphicFramePr>
        <p:xfrm>
          <a:off x="2438399" y="3216437"/>
          <a:ext cx="914400" cy="792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Macro-Enabled Worksheet" showAsIcon="1" r:id="rId3" imgW="914400" imgH="792360" progId="Excel.SheetMacroEnabled.12">
                  <p:embed/>
                </p:oleObj>
              </mc:Choice>
              <mc:Fallback>
                <p:oleObj name="Macro-Enabled Worksheet" showAsIcon="1" r:id="rId3" imgW="914400" imgH="792360" progId="Excel.SheetMacroEnabled.12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9393777D-25C6-F788-FC71-3E6399E851E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438399" y="3216437"/>
                        <a:ext cx="914400" cy="7921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3B63C586-6BE1-ECF6-AE6D-8FCD55B32D1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59995415"/>
              </p:ext>
            </p:extLst>
          </p:nvPr>
        </p:nvGraphicFramePr>
        <p:xfrm>
          <a:off x="3698034" y="3179115"/>
          <a:ext cx="914400" cy="792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Macro-Enabled Worksheet" showAsIcon="1" r:id="rId5" imgW="914400" imgH="792360" progId="Excel.SheetMacroEnabled.12">
                  <p:embed/>
                </p:oleObj>
              </mc:Choice>
              <mc:Fallback>
                <p:oleObj name="Macro-Enabled Worksheet" showAsIcon="1" r:id="rId5" imgW="914400" imgH="792360" progId="Excel.SheetMacroEnabled.12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3B63C586-6BE1-ECF6-AE6D-8FCD55B32D1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698034" y="3179115"/>
                        <a:ext cx="914400" cy="7921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D1897017-8ABD-F6A3-F88F-43E07CFFE0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73521512"/>
              </p:ext>
            </p:extLst>
          </p:nvPr>
        </p:nvGraphicFramePr>
        <p:xfrm>
          <a:off x="2438399" y="4300618"/>
          <a:ext cx="914400" cy="792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Macro-Enabled Worksheet" showAsIcon="1" r:id="rId7" imgW="914400" imgH="792360" progId="Excel.SheetMacroEnabled.12">
                  <p:embed/>
                </p:oleObj>
              </mc:Choice>
              <mc:Fallback>
                <p:oleObj name="Macro-Enabled Worksheet" showAsIcon="1" r:id="rId7" imgW="914400" imgH="792360" progId="Excel.SheetMacroEnabled.12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D1897017-8ABD-F6A3-F88F-43E07CFFE0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438399" y="4300618"/>
                        <a:ext cx="914400" cy="7921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974A8830-452C-8EF2-2A3C-0463DE697B4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23146394"/>
              </p:ext>
            </p:extLst>
          </p:nvPr>
        </p:nvGraphicFramePr>
        <p:xfrm>
          <a:off x="3819331" y="4336207"/>
          <a:ext cx="914400" cy="792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Macro-Enabled Worksheet" showAsIcon="1" r:id="rId9" imgW="914400" imgH="792360" progId="Excel.SheetMacroEnabled.12">
                  <p:embed/>
                </p:oleObj>
              </mc:Choice>
              <mc:Fallback>
                <p:oleObj name="Macro-Enabled Worksheet" showAsIcon="1" r:id="rId9" imgW="914400" imgH="792360" progId="Excel.SheetMacroEnabled.12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974A8830-452C-8EF2-2A3C-0463DE697B4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819331" y="4336207"/>
                        <a:ext cx="914400" cy="7921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154819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9548B-46A7-6F61-83B2-3918DAEA2F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MY" b="1" dirty="0"/>
              <a:t>GENERATION_DATA_PLANT_2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BF57439-192C-6CC8-F407-C253F168AA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84621" y="1991728"/>
            <a:ext cx="9457240" cy="3254022"/>
          </a:xfrm>
        </p:spPr>
      </p:pic>
    </p:spTree>
    <p:extLst>
      <p:ext uri="{BB962C8B-B14F-4D97-AF65-F5344CB8AC3E}">
        <p14:creationId xmlns:p14="http://schemas.microsoft.com/office/powerpoint/2010/main" val="30272202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B5AC78-37CD-6F07-D964-6186D974A3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MY" b="1" dirty="0"/>
              <a:t>WEATHER_SENSOR_DATA_PLANT_2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8A9A241-606E-5BAC-5DF0-2293A699A7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6135" y="2351421"/>
            <a:ext cx="7719729" cy="3299746"/>
          </a:xfrm>
        </p:spPr>
      </p:pic>
    </p:spTree>
    <p:extLst>
      <p:ext uri="{BB962C8B-B14F-4D97-AF65-F5344CB8AC3E}">
        <p14:creationId xmlns:p14="http://schemas.microsoft.com/office/powerpoint/2010/main" val="939580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1715</TotalTime>
  <Words>655</Words>
  <Application>Microsoft Office PowerPoint</Application>
  <PresentationFormat>Widescreen</PresentationFormat>
  <Paragraphs>82</Paragraphs>
  <Slides>37</Slides>
  <Notes>3</Notes>
  <HiddenSlides>1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7" baseType="lpstr">
      <vt:lpstr>Arial</vt:lpstr>
      <vt:lpstr>Calibri</vt:lpstr>
      <vt:lpstr>Calibri Light</vt:lpstr>
      <vt:lpstr>Euphemia</vt:lpstr>
      <vt:lpstr>Helvetica Neue</vt:lpstr>
      <vt:lpstr>Plantagenet Cherokee</vt:lpstr>
      <vt:lpstr>Söhne</vt:lpstr>
      <vt:lpstr>Wingdings</vt:lpstr>
      <vt:lpstr>Office Theme</vt:lpstr>
      <vt:lpstr>Macro-Enabled Worksheet</vt:lpstr>
      <vt:lpstr>PowerPoint Presentation</vt:lpstr>
      <vt:lpstr>PROBLEM STATEMENT</vt:lpstr>
      <vt:lpstr>PowerPoint Presentation</vt:lpstr>
      <vt:lpstr>PowerPoint Presentation</vt:lpstr>
      <vt:lpstr>OBJECTIVE</vt:lpstr>
      <vt:lpstr>SOLAR POWER GENERATION FLOWCHART</vt:lpstr>
      <vt:lpstr>DATA DESCRIPTION</vt:lpstr>
      <vt:lpstr>GENERATION_DATA_PLANT_2</vt:lpstr>
      <vt:lpstr>WEATHER_SENSOR_DATA_PLANT_2</vt:lpstr>
      <vt:lpstr>PowerPoint Presentation</vt:lpstr>
      <vt:lpstr>SPLIT DATE_TIME COLUMN INTO DATE AND TIME COLUMNS</vt:lpstr>
      <vt:lpstr>INVERTER EFFICIENCY</vt:lpstr>
      <vt:lpstr>PowerPoint Presentation</vt:lpstr>
      <vt:lpstr>PowerPoint Presentation</vt:lpstr>
      <vt:lpstr>PowerPoint Presentation</vt:lpstr>
      <vt:lpstr>EXPLORATORY DATA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CONCLUSIONS FROM EXPLORATORY DATA ANALYSIS</vt:lpstr>
      <vt:lpstr>RECOMMENDATION MEASUREMENTS</vt:lpstr>
      <vt:lpstr>MACHINE LEARNING PREPARATION</vt:lpstr>
      <vt:lpstr>PowerPoint Presentation</vt:lpstr>
      <vt:lpstr>SPLIT THE DATA SET</vt:lpstr>
      <vt:lpstr>PowerPoint Presentation</vt:lpstr>
      <vt:lpstr>PowerPoint Presentation</vt:lpstr>
      <vt:lpstr>FUTURE WORKS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Muhammad Aqhari Nasrin Bin Ramli</dc:creator>
  <cp:lastModifiedBy>Muhammad Aqhari Nasrin Bin Ramli</cp:lastModifiedBy>
  <cp:revision>15</cp:revision>
  <dcterms:created xsi:type="dcterms:W3CDTF">2023-05-13T03:58:19Z</dcterms:created>
  <dcterms:modified xsi:type="dcterms:W3CDTF">2023-06-04T08:48:47Z</dcterms:modified>
</cp:coreProperties>
</file>